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4"/>
    <p:sldMasterId id="2147483676" r:id="rId5"/>
    <p:sldMasterId id="2147483662" r:id="rId6"/>
  </p:sldMasterIdLst>
  <p:sldIdLst>
    <p:sldId id="262" r:id="rId7"/>
    <p:sldId id="265" r:id="rId8"/>
    <p:sldId id="260"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64" r:id="rId2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F6FE"/>
    <a:srgbClr val="009EE2"/>
    <a:srgbClr val="D2F5FF"/>
    <a:srgbClr val="5BC4F1"/>
    <a:srgbClr val="B5EAE0"/>
    <a:srgbClr val="009881"/>
    <a:srgbClr val="89F7E2"/>
    <a:srgbClr val="9AE8F4"/>
    <a:srgbClr val="00659B"/>
    <a:srgbClr val="BDE7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8" autoAdjust="0"/>
    <p:restoredTop sz="94660"/>
  </p:normalViewPr>
  <p:slideViewPr>
    <p:cSldViewPr snapToGrid="0">
      <p:cViewPr varScale="1">
        <p:scale>
          <a:sx n="114" d="100"/>
          <a:sy n="114" d="100"/>
        </p:scale>
        <p:origin x="127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ňa Macurová" userId="40839030-ea94-4baf-9f33-89ff4828a125" providerId="ADAL" clId="{AFD5BB05-4417-4567-B7BD-EEAA527ACDD0}"/>
    <pc:docChg chg="undo redo custSel addSld delSld modSld sldOrd">
      <pc:chgData name="Soňa Macurová" userId="40839030-ea94-4baf-9f33-89ff4828a125" providerId="ADAL" clId="{AFD5BB05-4417-4567-B7BD-EEAA527ACDD0}" dt="2021-08-05T15:17:02.877" v="851" actId="790"/>
      <pc:docMkLst>
        <pc:docMk/>
      </pc:docMkLst>
      <pc:sldChg chg="addSp delSp modSp ord">
        <pc:chgData name="Soňa Macurová" userId="40839030-ea94-4baf-9f33-89ff4828a125" providerId="ADAL" clId="{AFD5BB05-4417-4567-B7BD-EEAA527ACDD0}" dt="2021-08-05T15:09:37.669" v="735" actId="790"/>
        <pc:sldMkLst>
          <pc:docMk/>
          <pc:sldMk cId="3886038446" sldId="260"/>
        </pc:sldMkLst>
        <pc:spChg chg="add del mod">
          <ac:chgData name="Soňa Macurová" userId="40839030-ea94-4baf-9f33-89ff4828a125" providerId="ADAL" clId="{AFD5BB05-4417-4567-B7BD-EEAA527ACDD0}" dt="2021-08-05T12:04:33.524" v="14" actId="478"/>
          <ac:spMkLst>
            <pc:docMk/>
            <pc:sldMk cId="3886038446" sldId="260"/>
            <ac:spMk id="3" creationId="{9266EDED-4C36-4FD5-AA91-628B8AA82C5A}"/>
          </ac:spMkLst>
        </pc:spChg>
        <pc:spChg chg="mod">
          <ac:chgData name="Soňa Macurová" userId="40839030-ea94-4baf-9f33-89ff4828a125" providerId="ADAL" clId="{AFD5BB05-4417-4567-B7BD-EEAA527ACDD0}" dt="2021-08-05T15:09:37.669" v="735" actId="790"/>
          <ac:spMkLst>
            <pc:docMk/>
            <pc:sldMk cId="3886038446" sldId="260"/>
            <ac:spMk id="6" creationId="{FB7216AC-D64E-46AC-BDC6-EF293D050F03}"/>
          </ac:spMkLst>
        </pc:spChg>
        <pc:spChg chg="add del mod">
          <ac:chgData name="Soňa Macurová" userId="40839030-ea94-4baf-9f33-89ff4828a125" providerId="ADAL" clId="{AFD5BB05-4417-4567-B7BD-EEAA527ACDD0}" dt="2021-08-05T15:09:30.243" v="734" actId="790"/>
          <ac:spMkLst>
            <pc:docMk/>
            <pc:sldMk cId="3886038446" sldId="260"/>
            <ac:spMk id="7" creationId="{CA25D872-FF83-4EB5-88DF-5211304DBEB3}"/>
          </ac:spMkLst>
        </pc:spChg>
        <pc:spChg chg="add del">
          <ac:chgData name="Soňa Macurová" userId="40839030-ea94-4baf-9f33-89ff4828a125" providerId="ADAL" clId="{AFD5BB05-4417-4567-B7BD-EEAA527ACDD0}" dt="2021-08-05T12:04:31.137" v="13"/>
          <ac:spMkLst>
            <pc:docMk/>
            <pc:sldMk cId="3886038446" sldId="260"/>
            <ac:spMk id="8" creationId="{068C76F1-DF5A-45B1-80A9-9CB358F1F816}"/>
          </ac:spMkLst>
        </pc:spChg>
        <pc:picChg chg="add mod">
          <ac:chgData name="Soňa Macurová" userId="40839030-ea94-4baf-9f33-89ff4828a125" providerId="ADAL" clId="{AFD5BB05-4417-4567-B7BD-EEAA527ACDD0}" dt="2021-08-05T12:06:48.553" v="44" actId="1076"/>
          <ac:picMkLst>
            <pc:docMk/>
            <pc:sldMk cId="3886038446" sldId="260"/>
            <ac:picMk id="9" creationId="{E218C2CD-68C0-4F3F-B0B5-64FA170D696D}"/>
          </ac:picMkLst>
        </pc:picChg>
        <pc:picChg chg="add mod">
          <ac:chgData name="Soňa Macurová" userId="40839030-ea94-4baf-9f33-89ff4828a125" providerId="ADAL" clId="{AFD5BB05-4417-4567-B7BD-EEAA527ACDD0}" dt="2021-08-05T12:06:44.612" v="43" actId="1076"/>
          <ac:picMkLst>
            <pc:docMk/>
            <pc:sldMk cId="3886038446" sldId="260"/>
            <ac:picMk id="10" creationId="{D7144721-1062-49F3-8900-A5B972F47FD8}"/>
          </ac:picMkLst>
        </pc:picChg>
      </pc:sldChg>
      <pc:sldChg chg="addSp modSp">
        <pc:chgData name="Soňa Macurová" userId="40839030-ea94-4baf-9f33-89ff4828a125" providerId="ADAL" clId="{AFD5BB05-4417-4567-B7BD-EEAA527ACDD0}" dt="2021-08-05T12:36:06.451" v="209" actId="790"/>
        <pc:sldMkLst>
          <pc:docMk/>
          <pc:sldMk cId="676156921" sldId="262"/>
        </pc:sldMkLst>
        <pc:spChg chg="mod">
          <ac:chgData name="Soňa Macurová" userId="40839030-ea94-4baf-9f33-89ff4828a125" providerId="ADAL" clId="{AFD5BB05-4417-4567-B7BD-EEAA527ACDD0}" dt="2021-08-05T12:18:19.294" v="189" actId="20577"/>
          <ac:spMkLst>
            <pc:docMk/>
            <pc:sldMk cId="676156921" sldId="262"/>
            <ac:spMk id="6" creationId="{AFFCB870-A7EF-4B3F-87D2-C2219EAE5A87}"/>
          </ac:spMkLst>
        </pc:spChg>
        <pc:spChg chg="mod">
          <ac:chgData name="Soňa Macurová" userId="40839030-ea94-4baf-9f33-89ff4828a125" providerId="ADAL" clId="{AFD5BB05-4417-4567-B7BD-EEAA527ACDD0}" dt="2021-08-05T12:18:27.378" v="190"/>
          <ac:spMkLst>
            <pc:docMk/>
            <pc:sldMk cId="676156921" sldId="262"/>
            <ac:spMk id="7" creationId="{AB363220-7444-497F-BB2E-E3F143AB1F81}"/>
          </ac:spMkLst>
        </pc:spChg>
        <pc:spChg chg="mod">
          <ac:chgData name="Soňa Macurová" userId="40839030-ea94-4baf-9f33-89ff4828a125" providerId="ADAL" clId="{AFD5BB05-4417-4567-B7BD-EEAA527ACDD0}" dt="2021-08-05T12:18:35.639" v="191"/>
          <ac:spMkLst>
            <pc:docMk/>
            <pc:sldMk cId="676156921" sldId="262"/>
            <ac:spMk id="8" creationId="{B851DC18-2EB8-49DA-A5A5-4D2EAD5CC705}"/>
          </ac:spMkLst>
        </pc:spChg>
        <pc:spChg chg="mod">
          <ac:chgData name="Soňa Macurová" userId="40839030-ea94-4baf-9f33-89ff4828a125" providerId="ADAL" clId="{AFD5BB05-4417-4567-B7BD-EEAA527ACDD0}" dt="2021-08-05T12:36:06.451" v="209" actId="790"/>
          <ac:spMkLst>
            <pc:docMk/>
            <pc:sldMk cId="676156921" sldId="262"/>
            <ac:spMk id="9" creationId="{C18B80B2-CDD6-479B-B714-297183764E0A}"/>
          </ac:spMkLst>
        </pc:spChg>
        <pc:picChg chg="add mod">
          <ac:chgData name="Soňa Macurová" userId="40839030-ea94-4baf-9f33-89ff4828a125" providerId="ADAL" clId="{AFD5BB05-4417-4567-B7BD-EEAA527ACDD0}" dt="2021-08-05T12:03:34.168" v="6" actId="1076"/>
          <ac:picMkLst>
            <pc:docMk/>
            <pc:sldMk cId="676156921" sldId="262"/>
            <ac:picMk id="10" creationId="{23EE4B65-652F-4CF3-92E5-E76160EE4327}"/>
          </ac:picMkLst>
        </pc:picChg>
        <pc:picChg chg="add mod">
          <ac:chgData name="Soňa Macurová" userId="40839030-ea94-4baf-9f33-89ff4828a125" providerId="ADAL" clId="{AFD5BB05-4417-4567-B7BD-EEAA527ACDD0}" dt="2021-08-05T12:03:30.986" v="5" actId="1076"/>
          <ac:picMkLst>
            <pc:docMk/>
            <pc:sldMk cId="676156921" sldId="262"/>
            <ac:picMk id="11" creationId="{686E62F4-E882-4497-9949-46A65C4AE335}"/>
          </ac:picMkLst>
        </pc:picChg>
      </pc:sldChg>
      <pc:sldChg chg="addSp delSp modSp">
        <pc:chgData name="Soňa Macurová" userId="40839030-ea94-4baf-9f33-89ff4828a125" providerId="ADAL" clId="{AFD5BB05-4417-4567-B7BD-EEAA527ACDD0}" dt="2021-08-05T15:06:21.845" v="726" actId="478"/>
        <pc:sldMkLst>
          <pc:docMk/>
          <pc:sldMk cId="1817676992" sldId="264"/>
        </pc:sldMkLst>
        <pc:spChg chg="mod">
          <ac:chgData name="Soňa Macurová" userId="40839030-ea94-4baf-9f33-89ff4828a125" providerId="ADAL" clId="{AFD5BB05-4417-4567-B7BD-EEAA527ACDD0}" dt="2021-08-05T12:16:24.698" v="155" actId="790"/>
          <ac:spMkLst>
            <pc:docMk/>
            <pc:sldMk cId="1817676992" sldId="264"/>
            <ac:spMk id="7" creationId="{D3F00F49-75FA-4944-AFED-5F9850E58BE1}"/>
          </ac:spMkLst>
        </pc:spChg>
        <pc:spChg chg="mod">
          <ac:chgData name="Soňa Macurová" userId="40839030-ea94-4baf-9f33-89ff4828a125" providerId="ADAL" clId="{AFD5BB05-4417-4567-B7BD-EEAA527ACDD0}" dt="2021-08-05T12:16:03.103" v="135" actId="20577"/>
          <ac:spMkLst>
            <pc:docMk/>
            <pc:sldMk cId="1817676992" sldId="264"/>
            <ac:spMk id="8" creationId="{4D0B675D-2549-4991-8248-07549657FE55}"/>
          </ac:spMkLst>
        </pc:spChg>
        <pc:spChg chg="mod">
          <ac:chgData name="Soňa Macurová" userId="40839030-ea94-4baf-9f33-89ff4828a125" providerId="ADAL" clId="{AFD5BB05-4417-4567-B7BD-EEAA527ACDD0}" dt="2021-08-05T12:16:13.062" v="154" actId="6549"/>
          <ac:spMkLst>
            <pc:docMk/>
            <pc:sldMk cId="1817676992" sldId="264"/>
            <ac:spMk id="9" creationId="{F9B3C795-EE48-4909-A102-08E22EFE0C08}"/>
          </ac:spMkLst>
        </pc:spChg>
        <pc:picChg chg="add del ord">
          <ac:chgData name="Soňa Macurová" userId="40839030-ea94-4baf-9f33-89ff4828a125" providerId="ADAL" clId="{AFD5BB05-4417-4567-B7BD-EEAA527ACDD0}" dt="2021-08-05T15:06:20.856" v="725" actId="478"/>
          <ac:picMkLst>
            <pc:docMk/>
            <pc:sldMk cId="1817676992" sldId="264"/>
            <ac:picMk id="5" creationId="{F4B840A8-71AD-4C6E-B40E-0EFA9BC96FE0}"/>
          </ac:picMkLst>
        </pc:picChg>
        <pc:picChg chg="add del mod">
          <ac:chgData name="Soňa Macurová" userId="40839030-ea94-4baf-9f33-89ff4828a125" providerId="ADAL" clId="{AFD5BB05-4417-4567-B7BD-EEAA527ACDD0}" dt="2021-08-05T15:06:21.845" v="726" actId="478"/>
          <ac:picMkLst>
            <pc:docMk/>
            <pc:sldMk cId="1817676992" sldId="264"/>
            <ac:picMk id="6" creationId="{70783891-CA54-4E6D-83B1-7BB3D322DC01}"/>
          </ac:picMkLst>
        </pc:picChg>
      </pc:sldChg>
      <pc:sldChg chg="addSp modSp add">
        <pc:chgData name="Soňa Macurová" userId="40839030-ea94-4baf-9f33-89ff4828a125" providerId="ADAL" clId="{AFD5BB05-4417-4567-B7BD-EEAA527ACDD0}" dt="2021-08-05T15:09:15.702" v="733" actId="20577"/>
        <pc:sldMkLst>
          <pc:docMk/>
          <pc:sldMk cId="220276562" sldId="265"/>
        </pc:sldMkLst>
        <pc:spChg chg="mod">
          <ac:chgData name="Soňa Macurová" userId="40839030-ea94-4baf-9f33-89ff4828a125" providerId="ADAL" clId="{AFD5BB05-4417-4567-B7BD-EEAA527ACDD0}" dt="2021-08-05T15:06:55.866" v="727" actId="790"/>
          <ac:spMkLst>
            <pc:docMk/>
            <pc:sldMk cId="220276562" sldId="265"/>
            <ac:spMk id="6" creationId="{FB7216AC-D64E-46AC-BDC6-EF293D050F03}"/>
          </ac:spMkLst>
        </pc:spChg>
        <pc:spChg chg="mod">
          <ac:chgData name="Soňa Macurová" userId="40839030-ea94-4baf-9f33-89ff4828a125" providerId="ADAL" clId="{AFD5BB05-4417-4567-B7BD-EEAA527ACDD0}" dt="2021-08-05T15:09:15.702" v="733" actId="20577"/>
          <ac:spMkLst>
            <pc:docMk/>
            <pc:sldMk cId="220276562" sldId="265"/>
            <ac:spMk id="7" creationId="{CA25D872-FF83-4EB5-88DF-5211304DBEB3}"/>
          </ac:spMkLst>
        </pc:spChg>
        <pc:picChg chg="add mod">
          <ac:chgData name="Soňa Macurová" userId="40839030-ea94-4baf-9f33-89ff4828a125" providerId="ADAL" clId="{AFD5BB05-4417-4567-B7BD-EEAA527ACDD0}" dt="2021-08-05T12:39:38.183" v="248" actId="1076"/>
          <ac:picMkLst>
            <pc:docMk/>
            <pc:sldMk cId="220276562" sldId="265"/>
            <ac:picMk id="4" creationId="{8BAB8A66-6FD3-4109-80C1-31F1DFE945C4}"/>
          </ac:picMkLst>
        </pc:picChg>
        <pc:picChg chg="add">
          <ac:chgData name="Soňa Macurová" userId="40839030-ea94-4baf-9f33-89ff4828a125" providerId="ADAL" clId="{AFD5BB05-4417-4567-B7BD-EEAA527ACDD0}" dt="2021-08-05T12:05:49.231" v="30"/>
          <ac:picMkLst>
            <pc:docMk/>
            <pc:sldMk cId="220276562" sldId="265"/>
            <ac:picMk id="5" creationId="{7929716D-464B-49B8-A7F3-24828A93439C}"/>
          </ac:picMkLst>
        </pc:picChg>
      </pc:sldChg>
      <pc:sldChg chg="modSp add">
        <pc:chgData name="Soňa Macurová" userId="40839030-ea94-4baf-9f33-89ff4828a125" providerId="ADAL" clId="{AFD5BB05-4417-4567-B7BD-EEAA527ACDD0}" dt="2021-08-05T12:46:43.275" v="450" actId="790"/>
        <pc:sldMkLst>
          <pc:docMk/>
          <pc:sldMk cId="4111001477" sldId="266"/>
        </pc:sldMkLst>
        <pc:spChg chg="mod">
          <ac:chgData name="Soňa Macurová" userId="40839030-ea94-4baf-9f33-89ff4828a125" providerId="ADAL" clId="{AFD5BB05-4417-4567-B7BD-EEAA527ACDD0}" dt="2021-08-05T12:46:03.249" v="384" actId="790"/>
          <ac:spMkLst>
            <pc:docMk/>
            <pc:sldMk cId="4111001477" sldId="266"/>
            <ac:spMk id="6" creationId="{FB7216AC-D64E-46AC-BDC6-EF293D050F03}"/>
          </ac:spMkLst>
        </pc:spChg>
        <pc:spChg chg="mod">
          <ac:chgData name="Soňa Macurová" userId="40839030-ea94-4baf-9f33-89ff4828a125" providerId="ADAL" clId="{AFD5BB05-4417-4567-B7BD-EEAA527ACDD0}" dt="2021-08-05T12:46:43.275" v="450" actId="790"/>
          <ac:spMkLst>
            <pc:docMk/>
            <pc:sldMk cId="4111001477" sldId="266"/>
            <ac:spMk id="7" creationId="{CA25D872-FF83-4EB5-88DF-5211304DBEB3}"/>
          </ac:spMkLst>
        </pc:spChg>
      </pc:sldChg>
      <pc:sldChg chg="modSp add">
        <pc:chgData name="Soňa Macurová" userId="40839030-ea94-4baf-9f33-89ff4828a125" providerId="ADAL" clId="{AFD5BB05-4417-4567-B7BD-EEAA527ACDD0}" dt="2021-08-05T14:46:44.145" v="472" actId="790"/>
        <pc:sldMkLst>
          <pc:docMk/>
          <pc:sldMk cId="3423944778" sldId="267"/>
        </pc:sldMkLst>
        <pc:spChg chg="mod">
          <ac:chgData name="Soňa Macurová" userId="40839030-ea94-4baf-9f33-89ff4828a125" providerId="ADAL" clId="{AFD5BB05-4417-4567-B7BD-EEAA527ACDD0}" dt="2021-08-05T12:46:59.899" v="453" actId="20577"/>
          <ac:spMkLst>
            <pc:docMk/>
            <pc:sldMk cId="3423944778" sldId="267"/>
            <ac:spMk id="6" creationId="{FB7216AC-D64E-46AC-BDC6-EF293D050F03}"/>
          </ac:spMkLst>
        </pc:spChg>
        <pc:spChg chg="mod">
          <ac:chgData name="Soňa Macurová" userId="40839030-ea94-4baf-9f33-89ff4828a125" providerId="ADAL" clId="{AFD5BB05-4417-4567-B7BD-EEAA527ACDD0}" dt="2021-08-05T14:46:44.145" v="472" actId="790"/>
          <ac:spMkLst>
            <pc:docMk/>
            <pc:sldMk cId="3423944778" sldId="267"/>
            <ac:spMk id="7" creationId="{CA25D872-FF83-4EB5-88DF-5211304DBEB3}"/>
          </ac:spMkLst>
        </pc:spChg>
      </pc:sldChg>
      <pc:sldChg chg="addSp delSp modSp add">
        <pc:chgData name="Soňa Macurová" userId="40839030-ea94-4baf-9f33-89ff4828a125" providerId="ADAL" clId="{AFD5BB05-4417-4567-B7BD-EEAA527ACDD0}" dt="2021-08-05T15:10:37.970" v="776" actId="790"/>
        <pc:sldMkLst>
          <pc:docMk/>
          <pc:sldMk cId="2286775654" sldId="268"/>
        </pc:sldMkLst>
        <pc:spChg chg="add del">
          <ac:chgData name="Soňa Macurová" userId="40839030-ea94-4baf-9f33-89ff4828a125" providerId="ADAL" clId="{AFD5BB05-4417-4567-B7BD-EEAA527ACDD0}" dt="2021-08-05T12:09:20.059" v="65"/>
          <ac:spMkLst>
            <pc:docMk/>
            <pc:sldMk cId="2286775654" sldId="268"/>
            <ac:spMk id="2" creationId="{26A23E9B-BE22-493C-A507-F26AC443DC10}"/>
          </ac:spMkLst>
        </pc:spChg>
        <pc:spChg chg="add del mod">
          <ac:chgData name="Soňa Macurová" userId="40839030-ea94-4baf-9f33-89ff4828a125" providerId="ADAL" clId="{AFD5BB05-4417-4567-B7BD-EEAA527ACDD0}" dt="2021-08-05T12:47:38.953" v="457"/>
          <ac:spMkLst>
            <pc:docMk/>
            <pc:sldMk cId="2286775654" sldId="268"/>
            <ac:spMk id="3" creationId="{9A9229ED-4C43-49D7-BFE9-FEFC85957D25}"/>
          </ac:spMkLst>
        </pc:spChg>
        <pc:spChg chg="mod">
          <ac:chgData name="Soňa Macurová" userId="40839030-ea94-4baf-9f33-89ff4828a125" providerId="ADAL" clId="{AFD5BB05-4417-4567-B7BD-EEAA527ACDD0}" dt="2021-08-05T12:47:41.710" v="458"/>
          <ac:spMkLst>
            <pc:docMk/>
            <pc:sldMk cId="2286775654" sldId="268"/>
            <ac:spMk id="6" creationId="{FB7216AC-D64E-46AC-BDC6-EF293D050F03}"/>
          </ac:spMkLst>
        </pc:spChg>
        <pc:spChg chg="mod">
          <ac:chgData name="Soňa Macurová" userId="40839030-ea94-4baf-9f33-89ff4828a125" providerId="ADAL" clId="{AFD5BB05-4417-4567-B7BD-EEAA527ACDD0}" dt="2021-08-05T15:10:37.970" v="776" actId="790"/>
          <ac:spMkLst>
            <pc:docMk/>
            <pc:sldMk cId="2286775654" sldId="268"/>
            <ac:spMk id="7" creationId="{CA25D872-FF83-4EB5-88DF-5211304DBEB3}"/>
          </ac:spMkLst>
        </pc:spChg>
      </pc:sldChg>
      <pc:sldChg chg="modSp add">
        <pc:chgData name="Soňa Macurová" userId="40839030-ea94-4baf-9f33-89ff4828a125" providerId="ADAL" clId="{AFD5BB05-4417-4567-B7BD-EEAA527ACDD0}" dt="2021-08-05T14:48:55.158" v="510" actId="20577"/>
        <pc:sldMkLst>
          <pc:docMk/>
          <pc:sldMk cId="1471076434" sldId="269"/>
        </pc:sldMkLst>
        <pc:spChg chg="mod">
          <ac:chgData name="Soňa Macurová" userId="40839030-ea94-4baf-9f33-89ff4828a125" providerId="ADAL" clId="{AFD5BB05-4417-4567-B7BD-EEAA527ACDD0}" dt="2021-08-05T14:47:00.750" v="474" actId="27636"/>
          <ac:spMkLst>
            <pc:docMk/>
            <pc:sldMk cId="1471076434" sldId="269"/>
            <ac:spMk id="6" creationId="{FB7216AC-D64E-46AC-BDC6-EF293D050F03}"/>
          </ac:spMkLst>
        </pc:spChg>
        <pc:spChg chg="mod">
          <ac:chgData name="Soňa Macurová" userId="40839030-ea94-4baf-9f33-89ff4828a125" providerId="ADAL" clId="{AFD5BB05-4417-4567-B7BD-EEAA527ACDD0}" dt="2021-08-05T14:48:55.158" v="510" actId="20577"/>
          <ac:spMkLst>
            <pc:docMk/>
            <pc:sldMk cId="1471076434" sldId="269"/>
            <ac:spMk id="7" creationId="{CA25D872-FF83-4EB5-88DF-5211304DBEB3}"/>
          </ac:spMkLst>
        </pc:spChg>
        <pc:picChg chg="mod">
          <ac:chgData name="Soňa Macurová" userId="40839030-ea94-4baf-9f33-89ff4828a125" providerId="ADAL" clId="{AFD5BB05-4417-4567-B7BD-EEAA527ACDD0}" dt="2021-08-05T12:11:22.004" v="74" actId="1076"/>
          <ac:picMkLst>
            <pc:docMk/>
            <pc:sldMk cId="1471076434" sldId="269"/>
            <ac:picMk id="9" creationId="{E218C2CD-68C0-4F3F-B0B5-64FA170D696D}"/>
          </ac:picMkLst>
        </pc:picChg>
      </pc:sldChg>
      <pc:sldChg chg="modSp add">
        <pc:chgData name="Soňa Macurová" userId="40839030-ea94-4baf-9f33-89ff4828a125" providerId="ADAL" clId="{AFD5BB05-4417-4567-B7BD-EEAA527ACDD0}" dt="2021-08-05T15:12:01.887" v="777" actId="1076"/>
        <pc:sldMkLst>
          <pc:docMk/>
          <pc:sldMk cId="95224601" sldId="270"/>
        </pc:sldMkLst>
        <pc:spChg chg="mod">
          <ac:chgData name="Soňa Macurová" userId="40839030-ea94-4baf-9f33-89ff4828a125" providerId="ADAL" clId="{AFD5BB05-4417-4567-B7BD-EEAA527ACDD0}" dt="2021-08-05T14:49:16.264" v="512" actId="27636"/>
          <ac:spMkLst>
            <pc:docMk/>
            <pc:sldMk cId="95224601" sldId="270"/>
            <ac:spMk id="6" creationId="{FB7216AC-D64E-46AC-BDC6-EF293D050F03}"/>
          </ac:spMkLst>
        </pc:spChg>
        <pc:spChg chg="mod">
          <ac:chgData name="Soňa Macurová" userId="40839030-ea94-4baf-9f33-89ff4828a125" providerId="ADAL" clId="{AFD5BB05-4417-4567-B7BD-EEAA527ACDD0}" dt="2021-08-05T15:12:01.887" v="777" actId="1076"/>
          <ac:spMkLst>
            <pc:docMk/>
            <pc:sldMk cId="95224601" sldId="270"/>
            <ac:spMk id="7" creationId="{CA25D872-FF83-4EB5-88DF-5211304DBEB3}"/>
          </ac:spMkLst>
        </pc:spChg>
        <pc:picChg chg="mod">
          <ac:chgData name="Soňa Macurová" userId="40839030-ea94-4baf-9f33-89ff4828a125" providerId="ADAL" clId="{AFD5BB05-4417-4567-B7BD-EEAA527ACDD0}" dt="2021-08-05T14:51:58.690" v="538" actId="1076"/>
          <ac:picMkLst>
            <pc:docMk/>
            <pc:sldMk cId="95224601" sldId="270"/>
            <ac:picMk id="9" creationId="{E218C2CD-68C0-4F3F-B0B5-64FA170D696D}"/>
          </ac:picMkLst>
        </pc:picChg>
      </pc:sldChg>
      <pc:sldChg chg="modSp add">
        <pc:chgData name="Soňa Macurová" userId="40839030-ea94-4baf-9f33-89ff4828a125" providerId="ADAL" clId="{AFD5BB05-4417-4567-B7BD-EEAA527ACDD0}" dt="2021-08-05T15:12:15.248" v="778" actId="1076"/>
        <pc:sldMkLst>
          <pc:docMk/>
          <pc:sldMk cId="1629625279" sldId="271"/>
        </pc:sldMkLst>
        <pc:spChg chg="mod">
          <ac:chgData name="Soňa Macurová" userId="40839030-ea94-4baf-9f33-89ff4828a125" providerId="ADAL" clId="{AFD5BB05-4417-4567-B7BD-EEAA527ACDD0}" dt="2021-08-05T14:49:30.614" v="514" actId="27636"/>
          <ac:spMkLst>
            <pc:docMk/>
            <pc:sldMk cId="1629625279" sldId="271"/>
            <ac:spMk id="6" creationId="{FB7216AC-D64E-46AC-BDC6-EF293D050F03}"/>
          </ac:spMkLst>
        </pc:spChg>
        <pc:spChg chg="mod">
          <ac:chgData name="Soňa Macurová" userId="40839030-ea94-4baf-9f33-89ff4828a125" providerId="ADAL" clId="{AFD5BB05-4417-4567-B7BD-EEAA527ACDD0}" dt="2021-08-05T15:12:15.248" v="778" actId="1076"/>
          <ac:spMkLst>
            <pc:docMk/>
            <pc:sldMk cId="1629625279" sldId="271"/>
            <ac:spMk id="7" creationId="{CA25D872-FF83-4EB5-88DF-5211304DBEB3}"/>
          </ac:spMkLst>
        </pc:spChg>
      </pc:sldChg>
      <pc:sldChg chg="modSp add">
        <pc:chgData name="Soňa Macurová" userId="40839030-ea94-4baf-9f33-89ff4828a125" providerId="ADAL" clId="{AFD5BB05-4417-4567-B7BD-EEAA527ACDD0}" dt="2021-08-05T15:12:20.082" v="779" actId="1076"/>
        <pc:sldMkLst>
          <pc:docMk/>
          <pc:sldMk cId="677166077" sldId="272"/>
        </pc:sldMkLst>
        <pc:spChg chg="mod">
          <ac:chgData name="Soňa Macurová" userId="40839030-ea94-4baf-9f33-89ff4828a125" providerId="ADAL" clId="{AFD5BB05-4417-4567-B7BD-EEAA527ACDD0}" dt="2021-08-05T14:49:33.773" v="516" actId="27636"/>
          <ac:spMkLst>
            <pc:docMk/>
            <pc:sldMk cId="677166077" sldId="272"/>
            <ac:spMk id="6" creationId="{FB7216AC-D64E-46AC-BDC6-EF293D050F03}"/>
          </ac:spMkLst>
        </pc:spChg>
        <pc:spChg chg="mod">
          <ac:chgData name="Soňa Macurová" userId="40839030-ea94-4baf-9f33-89ff4828a125" providerId="ADAL" clId="{AFD5BB05-4417-4567-B7BD-EEAA527ACDD0}" dt="2021-08-05T15:12:20.082" v="779" actId="1076"/>
          <ac:spMkLst>
            <pc:docMk/>
            <pc:sldMk cId="677166077" sldId="272"/>
            <ac:spMk id="7" creationId="{CA25D872-FF83-4EB5-88DF-5211304DBEB3}"/>
          </ac:spMkLst>
        </pc:spChg>
      </pc:sldChg>
      <pc:sldChg chg="modSp add">
        <pc:chgData name="Soňa Macurová" userId="40839030-ea94-4baf-9f33-89ff4828a125" providerId="ADAL" clId="{AFD5BB05-4417-4567-B7BD-EEAA527ACDD0}" dt="2021-08-05T15:13:00.848" v="783" actId="139"/>
        <pc:sldMkLst>
          <pc:docMk/>
          <pc:sldMk cId="3066181384" sldId="273"/>
        </pc:sldMkLst>
        <pc:spChg chg="mod">
          <ac:chgData name="Soňa Macurová" userId="40839030-ea94-4baf-9f33-89ff4828a125" providerId="ADAL" clId="{AFD5BB05-4417-4567-B7BD-EEAA527ACDD0}" dt="2021-08-05T14:49:37.540" v="518" actId="27636"/>
          <ac:spMkLst>
            <pc:docMk/>
            <pc:sldMk cId="3066181384" sldId="273"/>
            <ac:spMk id="6" creationId="{FB7216AC-D64E-46AC-BDC6-EF293D050F03}"/>
          </ac:spMkLst>
        </pc:spChg>
        <pc:spChg chg="mod">
          <ac:chgData name="Soňa Macurová" userId="40839030-ea94-4baf-9f33-89ff4828a125" providerId="ADAL" clId="{AFD5BB05-4417-4567-B7BD-EEAA527ACDD0}" dt="2021-08-05T15:13:00.848" v="783" actId="139"/>
          <ac:spMkLst>
            <pc:docMk/>
            <pc:sldMk cId="3066181384" sldId="273"/>
            <ac:spMk id="7" creationId="{CA25D872-FF83-4EB5-88DF-5211304DBEB3}"/>
          </ac:spMkLst>
        </pc:spChg>
      </pc:sldChg>
      <pc:sldChg chg="modSp add">
        <pc:chgData name="Soňa Macurová" userId="40839030-ea94-4baf-9f33-89ff4828a125" providerId="ADAL" clId="{AFD5BB05-4417-4567-B7BD-EEAA527ACDD0}" dt="2021-08-05T15:13:33.647" v="786" actId="790"/>
        <pc:sldMkLst>
          <pc:docMk/>
          <pc:sldMk cId="3933534758" sldId="274"/>
        </pc:sldMkLst>
        <pc:spChg chg="mod">
          <ac:chgData name="Soňa Macurová" userId="40839030-ea94-4baf-9f33-89ff4828a125" providerId="ADAL" clId="{AFD5BB05-4417-4567-B7BD-EEAA527ACDD0}" dt="2021-08-05T14:49:41.543" v="520" actId="27636"/>
          <ac:spMkLst>
            <pc:docMk/>
            <pc:sldMk cId="3933534758" sldId="274"/>
            <ac:spMk id="6" creationId="{FB7216AC-D64E-46AC-BDC6-EF293D050F03}"/>
          </ac:spMkLst>
        </pc:spChg>
        <pc:spChg chg="mod">
          <ac:chgData name="Soňa Macurová" userId="40839030-ea94-4baf-9f33-89ff4828a125" providerId="ADAL" clId="{AFD5BB05-4417-4567-B7BD-EEAA527ACDD0}" dt="2021-08-05T15:13:33.647" v="786" actId="790"/>
          <ac:spMkLst>
            <pc:docMk/>
            <pc:sldMk cId="3933534758" sldId="274"/>
            <ac:spMk id="7" creationId="{CA25D872-FF83-4EB5-88DF-5211304DBEB3}"/>
          </ac:spMkLst>
        </pc:spChg>
      </pc:sldChg>
      <pc:sldChg chg="modSp add">
        <pc:chgData name="Soňa Macurová" userId="40839030-ea94-4baf-9f33-89ff4828a125" providerId="ADAL" clId="{AFD5BB05-4417-4567-B7BD-EEAA527ACDD0}" dt="2021-08-05T14:58:41.119" v="611"/>
        <pc:sldMkLst>
          <pc:docMk/>
          <pc:sldMk cId="3747655488" sldId="275"/>
        </pc:sldMkLst>
        <pc:spChg chg="mod">
          <ac:chgData name="Soňa Macurová" userId="40839030-ea94-4baf-9f33-89ff4828a125" providerId="ADAL" clId="{AFD5BB05-4417-4567-B7BD-EEAA527ACDD0}" dt="2021-08-05T14:49:45.474" v="522" actId="27636"/>
          <ac:spMkLst>
            <pc:docMk/>
            <pc:sldMk cId="3747655488" sldId="275"/>
            <ac:spMk id="6" creationId="{FB7216AC-D64E-46AC-BDC6-EF293D050F03}"/>
          </ac:spMkLst>
        </pc:spChg>
        <pc:spChg chg="mod">
          <ac:chgData name="Soňa Macurová" userId="40839030-ea94-4baf-9f33-89ff4828a125" providerId="ADAL" clId="{AFD5BB05-4417-4567-B7BD-EEAA527ACDD0}" dt="2021-08-05T14:58:41.119" v="611"/>
          <ac:spMkLst>
            <pc:docMk/>
            <pc:sldMk cId="3747655488" sldId="275"/>
            <ac:spMk id="7" creationId="{CA25D872-FF83-4EB5-88DF-5211304DBEB3}"/>
          </ac:spMkLst>
        </pc:spChg>
      </pc:sldChg>
      <pc:sldChg chg="modSp add">
        <pc:chgData name="Soňa Macurová" userId="40839030-ea94-4baf-9f33-89ff4828a125" providerId="ADAL" clId="{AFD5BB05-4417-4567-B7BD-EEAA527ACDD0}" dt="2021-08-05T15:00:37.015" v="648" actId="790"/>
        <pc:sldMkLst>
          <pc:docMk/>
          <pc:sldMk cId="761185775" sldId="276"/>
        </pc:sldMkLst>
        <pc:spChg chg="mod">
          <ac:chgData name="Soňa Macurová" userId="40839030-ea94-4baf-9f33-89ff4828a125" providerId="ADAL" clId="{AFD5BB05-4417-4567-B7BD-EEAA527ACDD0}" dt="2021-08-05T15:00:37.015" v="648" actId="790"/>
          <ac:spMkLst>
            <pc:docMk/>
            <pc:sldMk cId="761185775" sldId="276"/>
            <ac:spMk id="6" creationId="{FB7216AC-D64E-46AC-BDC6-EF293D050F03}"/>
          </ac:spMkLst>
        </pc:spChg>
        <pc:spChg chg="mod">
          <ac:chgData name="Soňa Macurová" userId="40839030-ea94-4baf-9f33-89ff4828a125" providerId="ADAL" clId="{AFD5BB05-4417-4567-B7BD-EEAA527ACDD0}" dt="2021-08-05T15:00:20.136" v="646" actId="14100"/>
          <ac:spMkLst>
            <pc:docMk/>
            <pc:sldMk cId="761185775" sldId="276"/>
            <ac:spMk id="7" creationId="{CA25D872-FF83-4EB5-88DF-5211304DBEB3}"/>
          </ac:spMkLst>
        </pc:spChg>
        <pc:picChg chg="mod">
          <ac:chgData name="Soňa Macurová" userId="40839030-ea94-4baf-9f33-89ff4828a125" providerId="ADAL" clId="{AFD5BB05-4417-4567-B7BD-EEAA527ACDD0}" dt="2021-08-05T15:00:26.559" v="647" actId="1076"/>
          <ac:picMkLst>
            <pc:docMk/>
            <pc:sldMk cId="761185775" sldId="276"/>
            <ac:picMk id="9" creationId="{E218C2CD-68C0-4F3F-B0B5-64FA170D696D}"/>
          </ac:picMkLst>
        </pc:picChg>
      </pc:sldChg>
      <pc:sldChg chg="modSp add">
        <pc:chgData name="Soňa Macurová" userId="40839030-ea94-4baf-9f33-89ff4828a125" providerId="ADAL" clId="{AFD5BB05-4417-4567-B7BD-EEAA527ACDD0}" dt="2021-08-05T15:01:18.519" v="654"/>
        <pc:sldMkLst>
          <pc:docMk/>
          <pc:sldMk cId="47358017" sldId="277"/>
        </pc:sldMkLst>
        <pc:spChg chg="mod">
          <ac:chgData name="Soňa Macurová" userId="40839030-ea94-4baf-9f33-89ff4828a125" providerId="ADAL" clId="{AFD5BB05-4417-4567-B7BD-EEAA527ACDD0}" dt="2021-08-05T15:00:45.747" v="649"/>
          <ac:spMkLst>
            <pc:docMk/>
            <pc:sldMk cId="47358017" sldId="277"/>
            <ac:spMk id="6" creationId="{FB7216AC-D64E-46AC-BDC6-EF293D050F03}"/>
          </ac:spMkLst>
        </pc:spChg>
        <pc:spChg chg="mod">
          <ac:chgData name="Soňa Macurová" userId="40839030-ea94-4baf-9f33-89ff4828a125" providerId="ADAL" clId="{AFD5BB05-4417-4567-B7BD-EEAA527ACDD0}" dt="2021-08-05T15:01:18.519" v="654"/>
          <ac:spMkLst>
            <pc:docMk/>
            <pc:sldMk cId="47358017" sldId="277"/>
            <ac:spMk id="7" creationId="{CA25D872-FF83-4EB5-88DF-5211304DBEB3}"/>
          </ac:spMkLst>
        </pc:spChg>
        <pc:picChg chg="mod">
          <ac:chgData name="Soňa Macurová" userId="40839030-ea94-4baf-9f33-89ff4828a125" providerId="ADAL" clId="{AFD5BB05-4417-4567-B7BD-EEAA527ACDD0}" dt="2021-08-05T12:14:07.099" v="102" actId="1076"/>
          <ac:picMkLst>
            <pc:docMk/>
            <pc:sldMk cId="47358017" sldId="277"/>
            <ac:picMk id="9" creationId="{E218C2CD-68C0-4F3F-B0B5-64FA170D696D}"/>
          </ac:picMkLst>
        </pc:picChg>
      </pc:sldChg>
      <pc:sldChg chg="modSp add">
        <pc:chgData name="Soňa Macurová" userId="40839030-ea94-4baf-9f33-89ff4828a125" providerId="ADAL" clId="{AFD5BB05-4417-4567-B7BD-EEAA527ACDD0}" dt="2021-08-05T15:02:15.132" v="661" actId="790"/>
        <pc:sldMkLst>
          <pc:docMk/>
          <pc:sldMk cId="3376245388" sldId="278"/>
        </pc:sldMkLst>
        <pc:spChg chg="mod">
          <ac:chgData name="Soňa Macurová" userId="40839030-ea94-4baf-9f33-89ff4828a125" providerId="ADAL" clId="{AFD5BB05-4417-4567-B7BD-EEAA527ACDD0}" dt="2021-08-05T15:02:15.132" v="661" actId="790"/>
          <ac:spMkLst>
            <pc:docMk/>
            <pc:sldMk cId="3376245388" sldId="278"/>
            <ac:spMk id="6" creationId="{FB7216AC-D64E-46AC-BDC6-EF293D050F03}"/>
          </ac:spMkLst>
        </pc:spChg>
        <pc:spChg chg="mod">
          <ac:chgData name="Soňa Macurová" userId="40839030-ea94-4baf-9f33-89ff4828a125" providerId="ADAL" clId="{AFD5BB05-4417-4567-B7BD-EEAA527ACDD0}" dt="2021-08-05T15:02:02.481" v="660"/>
          <ac:spMkLst>
            <pc:docMk/>
            <pc:sldMk cId="3376245388" sldId="278"/>
            <ac:spMk id="7" creationId="{CA25D872-FF83-4EB5-88DF-5211304DBEB3}"/>
          </ac:spMkLst>
        </pc:spChg>
      </pc:sldChg>
      <pc:sldChg chg="modSp add">
        <pc:chgData name="Soňa Macurová" userId="40839030-ea94-4baf-9f33-89ff4828a125" providerId="ADAL" clId="{AFD5BB05-4417-4567-B7BD-EEAA527ACDD0}" dt="2021-08-05T15:15:30.604" v="849" actId="790"/>
        <pc:sldMkLst>
          <pc:docMk/>
          <pc:sldMk cId="2451936278" sldId="279"/>
        </pc:sldMkLst>
        <pc:spChg chg="mod">
          <ac:chgData name="Soňa Macurová" userId="40839030-ea94-4baf-9f33-89ff4828a125" providerId="ADAL" clId="{AFD5BB05-4417-4567-B7BD-EEAA527ACDD0}" dt="2021-08-05T15:02:27.646" v="662"/>
          <ac:spMkLst>
            <pc:docMk/>
            <pc:sldMk cId="2451936278" sldId="279"/>
            <ac:spMk id="6" creationId="{FB7216AC-D64E-46AC-BDC6-EF293D050F03}"/>
          </ac:spMkLst>
        </pc:spChg>
        <pc:spChg chg="mod">
          <ac:chgData name="Soňa Macurová" userId="40839030-ea94-4baf-9f33-89ff4828a125" providerId="ADAL" clId="{AFD5BB05-4417-4567-B7BD-EEAA527ACDD0}" dt="2021-08-05T15:15:30.604" v="849" actId="790"/>
          <ac:spMkLst>
            <pc:docMk/>
            <pc:sldMk cId="2451936278" sldId="279"/>
            <ac:spMk id="7" creationId="{CA25D872-FF83-4EB5-88DF-5211304DBEB3}"/>
          </ac:spMkLst>
        </pc:spChg>
      </pc:sldChg>
      <pc:sldChg chg="modSp add">
        <pc:chgData name="Soňa Macurová" userId="40839030-ea94-4baf-9f33-89ff4828a125" providerId="ADAL" clId="{AFD5BB05-4417-4567-B7BD-EEAA527ACDD0}" dt="2021-08-05T15:16:54.276" v="850" actId="790"/>
        <pc:sldMkLst>
          <pc:docMk/>
          <pc:sldMk cId="1008143724" sldId="280"/>
        </pc:sldMkLst>
        <pc:spChg chg="mod">
          <ac:chgData name="Soňa Macurová" userId="40839030-ea94-4baf-9f33-89ff4828a125" providerId="ADAL" clId="{AFD5BB05-4417-4567-B7BD-EEAA527ACDD0}" dt="2021-08-05T15:16:54.276" v="850" actId="790"/>
          <ac:spMkLst>
            <pc:docMk/>
            <pc:sldMk cId="1008143724" sldId="280"/>
            <ac:spMk id="6" creationId="{FB7216AC-D64E-46AC-BDC6-EF293D050F03}"/>
          </ac:spMkLst>
        </pc:spChg>
        <pc:spChg chg="mod">
          <ac:chgData name="Soňa Macurová" userId="40839030-ea94-4baf-9f33-89ff4828a125" providerId="ADAL" clId="{AFD5BB05-4417-4567-B7BD-EEAA527ACDD0}" dt="2021-08-05T15:04:49.855" v="715" actId="255"/>
          <ac:spMkLst>
            <pc:docMk/>
            <pc:sldMk cId="1008143724" sldId="280"/>
            <ac:spMk id="7" creationId="{CA25D872-FF83-4EB5-88DF-5211304DBEB3}"/>
          </ac:spMkLst>
        </pc:spChg>
      </pc:sldChg>
      <pc:sldChg chg="modSp add">
        <pc:chgData name="Soňa Macurová" userId="40839030-ea94-4baf-9f33-89ff4828a125" providerId="ADAL" clId="{AFD5BB05-4417-4567-B7BD-EEAA527ACDD0}" dt="2021-08-05T15:17:02.877" v="851" actId="790"/>
        <pc:sldMkLst>
          <pc:docMk/>
          <pc:sldMk cId="2103169444" sldId="281"/>
        </pc:sldMkLst>
        <pc:spChg chg="mod">
          <ac:chgData name="Soňa Macurová" userId="40839030-ea94-4baf-9f33-89ff4828a125" providerId="ADAL" clId="{AFD5BB05-4417-4567-B7BD-EEAA527ACDD0}" dt="2021-08-05T15:17:02.877" v="851" actId="790"/>
          <ac:spMkLst>
            <pc:docMk/>
            <pc:sldMk cId="2103169444" sldId="281"/>
            <ac:spMk id="6" creationId="{FB7216AC-D64E-46AC-BDC6-EF293D050F03}"/>
          </ac:spMkLst>
        </pc:spChg>
        <pc:spChg chg="mod">
          <ac:chgData name="Soňa Macurová" userId="40839030-ea94-4baf-9f33-89ff4828a125" providerId="ADAL" clId="{AFD5BB05-4417-4567-B7BD-EEAA527ACDD0}" dt="2021-08-05T15:05:26.243" v="719" actId="27636"/>
          <ac:spMkLst>
            <pc:docMk/>
            <pc:sldMk cId="2103169444" sldId="281"/>
            <ac:spMk id="7" creationId="{CA25D872-FF83-4EB5-88DF-5211304DBEB3}"/>
          </ac:spMkLst>
        </pc:spChg>
      </pc:sldChg>
    </pc:docChg>
  </pc:docChgLst>
  <pc:docChgLst>
    <pc:chgData name="Soňa Macurová" userId="40839030-ea94-4baf-9f33-89ff4828a125" providerId="ADAL" clId="{EDA7BF73-4653-4E5D-A2A6-0F219B3D50EA}"/>
    <pc:docChg chg="modSld">
      <pc:chgData name="Soňa Macurová" userId="40839030-ea94-4baf-9f33-89ff4828a125" providerId="ADAL" clId="{EDA7BF73-4653-4E5D-A2A6-0F219B3D50EA}" dt="2021-09-08T07:06:28.749" v="19" actId="123"/>
      <pc:docMkLst>
        <pc:docMk/>
      </pc:docMkLst>
      <pc:sldChg chg="modSp">
        <pc:chgData name="Soňa Macurová" userId="40839030-ea94-4baf-9f33-89ff4828a125" providerId="ADAL" clId="{EDA7BF73-4653-4E5D-A2A6-0F219B3D50EA}" dt="2021-09-08T07:06:28.749" v="19" actId="123"/>
        <pc:sldMkLst>
          <pc:docMk/>
          <pc:sldMk cId="220276562" sldId="265"/>
        </pc:sldMkLst>
        <pc:spChg chg="mod">
          <ac:chgData name="Soňa Macurová" userId="40839030-ea94-4baf-9f33-89ff4828a125" providerId="ADAL" clId="{EDA7BF73-4653-4E5D-A2A6-0F219B3D50EA}" dt="2021-09-08T07:06:28.749" v="19" actId="123"/>
          <ac:spMkLst>
            <pc:docMk/>
            <pc:sldMk cId="220276562" sldId="265"/>
            <ac:spMk id="7" creationId="{CA25D872-FF83-4EB5-88DF-5211304DBEB3}"/>
          </ac:spMkLst>
        </pc:spChg>
      </pc:sldChg>
      <pc:sldChg chg="modSp">
        <pc:chgData name="Soňa Macurová" userId="40839030-ea94-4baf-9f33-89ff4828a125" providerId="ADAL" clId="{EDA7BF73-4653-4E5D-A2A6-0F219B3D50EA}" dt="2021-09-08T07:04:42.691" v="0" actId="123"/>
        <pc:sldMkLst>
          <pc:docMk/>
          <pc:sldMk cId="3066181384" sldId="273"/>
        </pc:sldMkLst>
        <pc:spChg chg="mod">
          <ac:chgData name="Soňa Macurová" userId="40839030-ea94-4baf-9f33-89ff4828a125" providerId="ADAL" clId="{EDA7BF73-4653-4E5D-A2A6-0F219B3D50EA}" dt="2021-09-08T07:04:42.691" v="0" actId="123"/>
          <ac:spMkLst>
            <pc:docMk/>
            <pc:sldMk cId="3066181384" sldId="273"/>
            <ac:spMk id="7" creationId="{CA25D872-FF83-4EB5-88DF-5211304DBEB3}"/>
          </ac:spMkLst>
        </pc:spChg>
      </pc:sldChg>
      <pc:sldChg chg="modSp">
        <pc:chgData name="Soňa Macurová" userId="40839030-ea94-4baf-9f33-89ff4828a125" providerId="ADAL" clId="{EDA7BF73-4653-4E5D-A2A6-0F219B3D50EA}" dt="2021-09-08T07:05:14.016" v="3" actId="20577"/>
        <pc:sldMkLst>
          <pc:docMk/>
          <pc:sldMk cId="761185775" sldId="276"/>
        </pc:sldMkLst>
        <pc:spChg chg="mod">
          <ac:chgData name="Soňa Macurová" userId="40839030-ea94-4baf-9f33-89ff4828a125" providerId="ADAL" clId="{EDA7BF73-4653-4E5D-A2A6-0F219B3D50EA}" dt="2021-09-08T07:05:14.016" v="3" actId="20577"/>
          <ac:spMkLst>
            <pc:docMk/>
            <pc:sldMk cId="761185775" sldId="276"/>
            <ac:spMk id="7" creationId="{CA25D872-FF83-4EB5-88DF-5211304DBEB3}"/>
          </ac:spMkLst>
        </pc:spChg>
      </pc:sldChg>
      <pc:sldChg chg="modSp">
        <pc:chgData name="Soňa Macurová" userId="40839030-ea94-4baf-9f33-89ff4828a125" providerId="ADAL" clId="{EDA7BF73-4653-4E5D-A2A6-0F219B3D50EA}" dt="2021-09-08T07:05:29.558" v="6" actId="123"/>
        <pc:sldMkLst>
          <pc:docMk/>
          <pc:sldMk cId="47358017" sldId="277"/>
        </pc:sldMkLst>
        <pc:spChg chg="mod">
          <ac:chgData name="Soňa Macurová" userId="40839030-ea94-4baf-9f33-89ff4828a125" providerId="ADAL" clId="{EDA7BF73-4653-4E5D-A2A6-0F219B3D50EA}" dt="2021-09-08T07:05:29.558" v="6" actId="123"/>
          <ac:spMkLst>
            <pc:docMk/>
            <pc:sldMk cId="47358017" sldId="277"/>
            <ac:spMk id="7" creationId="{CA25D872-FF83-4EB5-88DF-5211304DBEB3}"/>
          </ac:spMkLst>
        </pc:spChg>
      </pc:sldChg>
      <pc:sldChg chg="modSp">
        <pc:chgData name="Soňa Macurová" userId="40839030-ea94-4baf-9f33-89ff4828a125" providerId="ADAL" clId="{EDA7BF73-4653-4E5D-A2A6-0F219B3D50EA}" dt="2021-09-08T07:06:16.786" v="18" actId="20577"/>
        <pc:sldMkLst>
          <pc:docMk/>
          <pc:sldMk cId="2451936278" sldId="279"/>
        </pc:sldMkLst>
        <pc:spChg chg="mod">
          <ac:chgData name="Soňa Macurová" userId="40839030-ea94-4baf-9f33-89ff4828a125" providerId="ADAL" clId="{EDA7BF73-4653-4E5D-A2A6-0F219B3D50EA}" dt="2021-09-08T07:06:16.786" v="18" actId="20577"/>
          <ac:spMkLst>
            <pc:docMk/>
            <pc:sldMk cId="2451936278" sldId="279"/>
            <ac:spMk id="7" creationId="{CA25D872-FF83-4EB5-88DF-5211304DBEB3}"/>
          </ac:spMkLst>
        </pc:spChg>
      </pc:sldChg>
      <pc:sldChg chg="modSp">
        <pc:chgData name="Soňa Macurová" userId="40839030-ea94-4baf-9f33-89ff4828a125" providerId="ADAL" clId="{EDA7BF73-4653-4E5D-A2A6-0F219B3D50EA}" dt="2021-09-08T07:05:50.252" v="8" actId="123"/>
        <pc:sldMkLst>
          <pc:docMk/>
          <pc:sldMk cId="2103169444" sldId="281"/>
        </pc:sldMkLst>
        <pc:spChg chg="mod">
          <ac:chgData name="Soňa Macurová" userId="40839030-ea94-4baf-9f33-89ff4828a125" providerId="ADAL" clId="{EDA7BF73-4653-4E5D-A2A6-0F219B3D50EA}" dt="2021-09-08T07:05:50.252" v="8" actId="123"/>
          <ac:spMkLst>
            <pc:docMk/>
            <pc:sldMk cId="2103169444" sldId="281"/>
            <ac:spMk id="7" creationId="{CA25D872-FF83-4EB5-88DF-5211304DBEB3}"/>
          </ac:spMkLst>
        </pc:spChg>
      </pc:sldChg>
    </pc:docChg>
  </pc:docChgLst>
  <pc:docChgLst>
    <pc:chgData name="Soňa Macurová" userId="40839030-ea94-4baf-9f33-89ff4828a125" providerId="ADAL" clId="{92BB2C4B-0AF8-447E-A373-6C8A98DC8D25}"/>
    <pc:docChg chg="undo custSel modSld">
      <pc:chgData name="Soňa Macurová" userId="40839030-ea94-4baf-9f33-89ff4828a125" providerId="ADAL" clId="{92BB2C4B-0AF8-447E-A373-6C8A98DC8D25}" dt="2021-09-07T09:41:01.258" v="125" actId="790"/>
      <pc:docMkLst>
        <pc:docMk/>
      </pc:docMkLst>
      <pc:sldChg chg="modSp">
        <pc:chgData name="Soňa Macurová" userId="40839030-ea94-4baf-9f33-89ff4828a125" providerId="ADAL" clId="{92BB2C4B-0AF8-447E-A373-6C8A98DC8D25}" dt="2021-09-02T19:10:47.111" v="5" actId="20577"/>
        <pc:sldMkLst>
          <pc:docMk/>
          <pc:sldMk cId="3886038446" sldId="260"/>
        </pc:sldMkLst>
        <pc:spChg chg="mod">
          <ac:chgData name="Soňa Macurová" userId="40839030-ea94-4baf-9f33-89ff4828a125" providerId="ADAL" clId="{92BB2C4B-0AF8-447E-A373-6C8A98DC8D25}" dt="2021-09-02T19:10:47.111" v="5" actId="20577"/>
          <ac:spMkLst>
            <pc:docMk/>
            <pc:sldMk cId="3886038446" sldId="260"/>
            <ac:spMk id="7" creationId="{CA25D872-FF83-4EB5-88DF-5211304DBEB3}"/>
          </ac:spMkLst>
        </pc:spChg>
      </pc:sldChg>
      <pc:sldChg chg="modSp">
        <pc:chgData name="Soňa Macurová" userId="40839030-ea94-4baf-9f33-89ff4828a125" providerId="ADAL" clId="{92BB2C4B-0AF8-447E-A373-6C8A98DC8D25}" dt="2021-09-02T19:17:20.951" v="29" actId="20577"/>
        <pc:sldMkLst>
          <pc:docMk/>
          <pc:sldMk cId="4111001477" sldId="266"/>
        </pc:sldMkLst>
        <pc:spChg chg="mod">
          <ac:chgData name="Soňa Macurová" userId="40839030-ea94-4baf-9f33-89ff4828a125" providerId="ADAL" clId="{92BB2C4B-0AF8-447E-A373-6C8A98DC8D25}" dt="2021-09-02T19:17:20.951" v="29" actId="20577"/>
          <ac:spMkLst>
            <pc:docMk/>
            <pc:sldMk cId="4111001477" sldId="266"/>
            <ac:spMk id="7" creationId="{CA25D872-FF83-4EB5-88DF-5211304DBEB3}"/>
          </ac:spMkLst>
        </pc:spChg>
      </pc:sldChg>
      <pc:sldChg chg="modSp">
        <pc:chgData name="Soňa Macurová" userId="40839030-ea94-4baf-9f33-89ff4828a125" providerId="ADAL" clId="{92BB2C4B-0AF8-447E-A373-6C8A98DC8D25}" dt="2021-09-06T20:10:40.799" v="56" actId="790"/>
        <pc:sldMkLst>
          <pc:docMk/>
          <pc:sldMk cId="3423944778" sldId="267"/>
        </pc:sldMkLst>
        <pc:spChg chg="mod">
          <ac:chgData name="Soňa Macurová" userId="40839030-ea94-4baf-9f33-89ff4828a125" providerId="ADAL" clId="{92BB2C4B-0AF8-447E-A373-6C8A98DC8D25}" dt="2021-09-06T20:10:40.799" v="56" actId="790"/>
          <ac:spMkLst>
            <pc:docMk/>
            <pc:sldMk cId="3423944778" sldId="267"/>
            <ac:spMk id="7" creationId="{CA25D872-FF83-4EB5-88DF-5211304DBEB3}"/>
          </ac:spMkLst>
        </pc:spChg>
      </pc:sldChg>
      <pc:sldChg chg="modSp">
        <pc:chgData name="Soňa Macurová" userId="40839030-ea94-4baf-9f33-89ff4828a125" providerId="ADAL" clId="{92BB2C4B-0AF8-447E-A373-6C8A98DC8D25}" dt="2021-09-07T09:41:01.258" v="125" actId="790"/>
        <pc:sldMkLst>
          <pc:docMk/>
          <pc:sldMk cId="761185775" sldId="276"/>
        </pc:sldMkLst>
        <pc:spChg chg="mod">
          <ac:chgData name="Soňa Macurová" userId="40839030-ea94-4baf-9f33-89ff4828a125" providerId="ADAL" clId="{92BB2C4B-0AF8-447E-A373-6C8A98DC8D25}" dt="2021-09-07T09:41:01.258" v="125" actId="790"/>
          <ac:spMkLst>
            <pc:docMk/>
            <pc:sldMk cId="761185775" sldId="276"/>
            <ac:spMk id="7" creationId="{CA25D872-FF83-4EB5-88DF-5211304DBEB3}"/>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cs-CZ" dirty="0" err="1"/>
              <a:t>The</a:t>
            </a:r>
            <a:r>
              <a:rPr lang="cs-CZ" dirty="0"/>
              <a:t> </a:t>
            </a:r>
            <a:r>
              <a:rPr lang="cs-CZ" dirty="0" err="1"/>
              <a:t>name</a:t>
            </a:r>
            <a:r>
              <a:rPr lang="cs-CZ" dirty="0"/>
              <a:t> </a:t>
            </a:r>
            <a:r>
              <a:rPr lang="cs-CZ" dirty="0" err="1"/>
              <a:t>of</a:t>
            </a:r>
            <a:r>
              <a:rPr lang="cs-CZ" dirty="0"/>
              <a:t> </a:t>
            </a:r>
            <a:r>
              <a:rPr lang="cs-CZ" dirty="0" err="1"/>
              <a:t>the</a:t>
            </a:r>
            <a:r>
              <a:rPr lang="cs-CZ" dirty="0"/>
              <a:t> chart</a:t>
            </a:r>
          </a:p>
        </c:rich>
      </c:tx>
      <c:layout>
        <c:manualLayout>
          <c:xMode val="edge"/>
          <c:yMode val="edge"/>
          <c:x val="0.10512571239724493"/>
          <c:y val="3.0657188432465166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cs-CZ"/>
        </a:p>
      </c:txPr>
    </c:title>
    <c:autoTitleDeleted val="0"/>
    <c:plotArea>
      <c:layout/>
      <c:barChart>
        <c:barDir val="col"/>
        <c:grouping val="clustered"/>
        <c:varyColors val="0"/>
        <c:ser>
          <c:idx val="0"/>
          <c:order val="0"/>
          <c:tx>
            <c:strRef>
              <c:f>List1!$B$1</c:f>
              <c:strCache>
                <c:ptCount val="1"/>
                <c:pt idx="0">
                  <c:v>Řada 1</c:v>
                </c:pt>
              </c:strCache>
            </c:strRef>
          </c:tx>
          <c:spPr>
            <a:solidFill>
              <a:srgbClr val="009EE2"/>
            </a:solidFill>
            <a:ln>
              <a:noFill/>
            </a:ln>
            <a:effectLst/>
          </c:spPr>
          <c:invertIfNegative val="0"/>
          <c:cat>
            <c:strRef>
              <c:f>List1!$A$2:$A$5</c:f>
              <c:strCache>
                <c:ptCount val="4"/>
                <c:pt idx="0">
                  <c:v>Kategorie 1</c:v>
                </c:pt>
                <c:pt idx="1">
                  <c:v>Kategorie 2</c:v>
                </c:pt>
                <c:pt idx="2">
                  <c:v>Kategorie 3</c:v>
                </c:pt>
                <c:pt idx="3">
                  <c:v>Kategorie 4</c:v>
                </c:pt>
              </c:strCache>
            </c:strRef>
          </c:cat>
          <c:val>
            <c:numRef>
              <c:f>List1!$B$2:$B$5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A9AD-4AE5-B9FF-37199A84E0E5}"/>
            </c:ext>
          </c:extLst>
        </c:ser>
        <c:ser>
          <c:idx val="1"/>
          <c:order val="1"/>
          <c:tx>
            <c:strRef>
              <c:f>List1!$C$1</c:f>
              <c:strCache>
                <c:ptCount val="1"/>
                <c:pt idx="0">
                  <c:v>Řada 2</c:v>
                </c:pt>
              </c:strCache>
            </c:strRef>
          </c:tx>
          <c:spPr>
            <a:solidFill>
              <a:srgbClr val="B10062"/>
            </a:solidFill>
            <a:ln>
              <a:noFill/>
            </a:ln>
            <a:effectLst/>
          </c:spPr>
          <c:invertIfNegative val="0"/>
          <c:cat>
            <c:strRef>
              <c:f>List1!$A$2:$A$5</c:f>
              <c:strCache>
                <c:ptCount val="4"/>
                <c:pt idx="0">
                  <c:v>Kategorie 1</c:v>
                </c:pt>
                <c:pt idx="1">
                  <c:v>Kategorie 2</c:v>
                </c:pt>
                <c:pt idx="2">
                  <c:v>Kategorie 3</c:v>
                </c:pt>
                <c:pt idx="3">
                  <c:v>Kategorie 4</c:v>
                </c:pt>
              </c:strCache>
            </c:strRef>
          </c:cat>
          <c:val>
            <c:numRef>
              <c:f>List1!$C$2:$C$5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A9AD-4AE5-B9FF-37199A84E0E5}"/>
            </c:ext>
          </c:extLst>
        </c:ser>
        <c:ser>
          <c:idx val="2"/>
          <c:order val="2"/>
          <c:tx>
            <c:strRef>
              <c:f>List1!$D$1</c:f>
              <c:strCache>
                <c:ptCount val="1"/>
                <c:pt idx="0">
                  <c:v>Řada 3</c:v>
                </c:pt>
              </c:strCache>
            </c:strRef>
          </c:tx>
          <c:spPr>
            <a:solidFill>
              <a:srgbClr val="EB6608"/>
            </a:solidFill>
            <a:ln>
              <a:noFill/>
            </a:ln>
            <a:effectLst/>
          </c:spPr>
          <c:invertIfNegative val="0"/>
          <c:cat>
            <c:strRef>
              <c:f>List1!$A$2:$A$5</c:f>
              <c:strCache>
                <c:ptCount val="4"/>
                <c:pt idx="0">
                  <c:v>Kategorie 1</c:v>
                </c:pt>
                <c:pt idx="1">
                  <c:v>Kategorie 2</c:v>
                </c:pt>
                <c:pt idx="2">
                  <c:v>Kategorie 3</c:v>
                </c:pt>
                <c:pt idx="3">
                  <c:v>Kategorie 4</c:v>
                </c:pt>
              </c:strCache>
            </c:strRef>
          </c:cat>
          <c:val>
            <c:numRef>
              <c:f>List1!$D$2:$D$5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A9AD-4AE5-B9FF-37199A84E0E5}"/>
            </c:ext>
          </c:extLst>
        </c:ser>
        <c:ser>
          <c:idx val="3"/>
          <c:order val="3"/>
          <c:tx>
            <c:strRef>
              <c:f>List1!$E$1</c:f>
              <c:strCache>
                <c:ptCount val="1"/>
                <c:pt idx="0">
                  <c:v>Řada 4</c:v>
                </c:pt>
              </c:strCache>
            </c:strRef>
          </c:tx>
          <c:spPr>
            <a:solidFill>
              <a:srgbClr val="00659B"/>
            </a:solidFill>
            <a:ln>
              <a:solidFill>
                <a:srgbClr val="00659B"/>
              </a:solidFill>
            </a:ln>
            <a:effectLst/>
          </c:spPr>
          <c:invertIfNegative val="0"/>
          <c:cat>
            <c:strRef>
              <c:f>List1!$A$2:$A$5</c:f>
              <c:strCache>
                <c:ptCount val="4"/>
                <c:pt idx="0">
                  <c:v>Kategorie 1</c:v>
                </c:pt>
                <c:pt idx="1">
                  <c:v>Kategorie 2</c:v>
                </c:pt>
                <c:pt idx="2">
                  <c:v>Kategorie 3</c:v>
                </c:pt>
                <c:pt idx="3">
                  <c:v>Kategorie 4</c:v>
                </c:pt>
              </c:strCache>
            </c:strRef>
          </c:cat>
          <c:val>
            <c:numRef>
              <c:f>List1!$E$2:$E$5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3-A9AD-4AE5-B9FF-37199A84E0E5}"/>
            </c:ext>
          </c:extLst>
        </c:ser>
        <c:ser>
          <c:idx val="4"/>
          <c:order val="4"/>
          <c:tx>
            <c:strRef>
              <c:f>List1!$F$1</c:f>
              <c:strCache>
                <c:ptCount val="1"/>
                <c:pt idx="0">
                  <c:v>Řada 5</c:v>
                </c:pt>
              </c:strCache>
            </c:strRef>
          </c:tx>
          <c:spPr>
            <a:solidFill>
              <a:srgbClr val="009881"/>
            </a:solidFill>
            <a:ln>
              <a:noFill/>
            </a:ln>
            <a:effectLst/>
          </c:spPr>
          <c:invertIfNegative val="0"/>
          <c:cat>
            <c:strRef>
              <c:f>List1!$A$2:$A$5</c:f>
              <c:strCache>
                <c:ptCount val="4"/>
                <c:pt idx="0">
                  <c:v>Kategorie 1</c:v>
                </c:pt>
                <c:pt idx="1">
                  <c:v>Kategorie 2</c:v>
                </c:pt>
                <c:pt idx="2">
                  <c:v>Kategorie 3</c:v>
                </c:pt>
                <c:pt idx="3">
                  <c:v>Kategorie 4</c:v>
                </c:pt>
              </c:strCache>
            </c:strRef>
          </c:cat>
          <c:val>
            <c:numRef>
              <c:f>List1!$F$2:$F$5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4-A9AD-4AE5-B9FF-37199A84E0E5}"/>
            </c:ext>
          </c:extLst>
        </c:ser>
        <c:ser>
          <c:idx val="5"/>
          <c:order val="5"/>
          <c:tx>
            <c:strRef>
              <c:f>List1!$G$1</c:f>
              <c:strCache>
                <c:ptCount val="1"/>
                <c:pt idx="0">
                  <c:v>Řada 6</c:v>
                </c:pt>
              </c:strCache>
            </c:strRef>
          </c:tx>
          <c:spPr>
            <a:solidFill>
              <a:srgbClr val="5BC4F1"/>
            </a:solidFill>
            <a:ln>
              <a:noFill/>
            </a:ln>
            <a:effectLst/>
          </c:spPr>
          <c:invertIfNegative val="0"/>
          <c:cat>
            <c:strRef>
              <c:f>List1!$A$2:$A$5</c:f>
              <c:strCache>
                <c:ptCount val="4"/>
                <c:pt idx="0">
                  <c:v>Kategorie 1</c:v>
                </c:pt>
                <c:pt idx="1">
                  <c:v>Kategorie 2</c:v>
                </c:pt>
                <c:pt idx="2">
                  <c:v>Kategorie 3</c:v>
                </c:pt>
                <c:pt idx="3">
                  <c:v>Kategorie 4</c:v>
                </c:pt>
              </c:strCache>
            </c:strRef>
          </c:cat>
          <c:val>
            <c:numRef>
              <c:f>List1!$G$2:$G$5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5-A9AD-4AE5-B9FF-37199A84E0E5}"/>
            </c:ext>
          </c:extLst>
        </c:ser>
        <c:ser>
          <c:idx val="6"/>
          <c:order val="6"/>
          <c:tx>
            <c:strRef>
              <c:f>List1!$H$1</c:f>
              <c:strCache>
                <c:ptCount val="1"/>
                <c:pt idx="0">
                  <c:v>Řada 13</c:v>
                </c:pt>
              </c:strCache>
            </c:strRef>
          </c:tx>
          <c:spPr>
            <a:solidFill>
              <a:srgbClr val="E73088"/>
            </a:solidFill>
            <a:ln>
              <a:noFill/>
            </a:ln>
            <a:effectLst/>
          </c:spPr>
          <c:invertIfNegative val="0"/>
          <c:cat>
            <c:strRef>
              <c:f>List1!$A$2:$A$5</c:f>
              <c:strCache>
                <c:ptCount val="4"/>
                <c:pt idx="0">
                  <c:v>Kategorie 1</c:v>
                </c:pt>
                <c:pt idx="1">
                  <c:v>Kategorie 2</c:v>
                </c:pt>
                <c:pt idx="2">
                  <c:v>Kategorie 3</c:v>
                </c:pt>
                <c:pt idx="3">
                  <c:v>Kategorie 4</c:v>
                </c:pt>
              </c:strCache>
            </c:strRef>
          </c:cat>
          <c:val>
            <c:numRef>
              <c:f>List1!$H$2:$H$5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6-A9AD-4AE5-B9FF-37199A84E0E5}"/>
            </c:ext>
          </c:extLst>
        </c:ser>
        <c:dLbls>
          <c:showLegendKey val="0"/>
          <c:showVal val="0"/>
          <c:showCatName val="0"/>
          <c:showSerName val="0"/>
          <c:showPercent val="0"/>
          <c:showBubbleSize val="0"/>
        </c:dLbls>
        <c:gapWidth val="219"/>
        <c:overlap val="-27"/>
        <c:axId val="336283247"/>
        <c:axId val="336943279"/>
      </c:barChart>
      <c:catAx>
        <c:axId val="3362832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cs-CZ"/>
          </a:p>
        </c:txPr>
        <c:crossAx val="336943279"/>
        <c:crosses val="autoZero"/>
        <c:auto val="1"/>
        <c:lblAlgn val="ctr"/>
        <c:lblOffset val="100"/>
        <c:noMultiLvlLbl val="0"/>
      </c:catAx>
      <c:valAx>
        <c:axId val="33694327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cs-CZ"/>
          </a:p>
        </c:txPr>
        <c:crossAx val="33628324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cs-CZ"/>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cs-CZ"/>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pening slide">
    <p:spTree>
      <p:nvGrpSpPr>
        <p:cNvPr id="1" name=""/>
        <p:cNvGrpSpPr/>
        <p:nvPr/>
      </p:nvGrpSpPr>
      <p:grpSpPr>
        <a:xfrm>
          <a:off x="0" y="0"/>
          <a:ext cx="0" cy="0"/>
          <a:chOff x="0" y="0"/>
          <a:chExt cx="0" cy="0"/>
        </a:xfrm>
      </p:grpSpPr>
      <p:sp>
        <p:nvSpPr>
          <p:cNvPr id="6" name="Nadpis 1">
            <a:extLst>
              <a:ext uri="{FF2B5EF4-FFF2-40B4-BE49-F238E27FC236}">
                <a16:creationId xmlns:a16="http://schemas.microsoft.com/office/drawing/2014/main" id="{A53AF7ED-9A32-464F-AA4A-A46357238328}"/>
              </a:ext>
            </a:extLst>
          </p:cNvPr>
          <p:cNvSpPr>
            <a:spLocks noGrp="1"/>
          </p:cNvSpPr>
          <p:nvPr>
            <p:ph type="ctrTitle" hasCustomPrompt="1"/>
          </p:nvPr>
        </p:nvSpPr>
        <p:spPr>
          <a:xfrm>
            <a:off x="653591" y="2591093"/>
            <a:ext cx="7886701" cy="1782150"/>
          </a:xfrm>
          <a:prstGeom prst="rect">
            <a:avLst/>
          </a:prstGeom>
        </p:spPr>
        <p:txBody>
          <a:bodyPr anchor="t"/>
          <a:lstStyle>
            <a:lvl1pPr algn="l">
              <a:defRPr sz="4500">
                <a:solidFill>
                  <a:srgbClr val="4A4A49"/>
                </a:solidFill>
                <a:latin typeface="Arial" panose="020B0604020202020204" pitchFamily="34" charset="0"/>
                <a:cs typeface="Arial" panose="020B0604020202020204" pitchFamily="34" charset="0"/>
              </a:defRPr>
            </a:lvl1pPr>
          </a:lstStyle>
          <a:p>
            <a:r>
              <a:rPr lang="cs-CZ" dirty="0" err="1"/>
              <a:t>Title</a:t>
            </a:r>
            <a:r>
              <a:rPr lang="cs-CZ" dirty="0"/>
              <a:t> </a:t>
            </a:r>
            <a:r>
              <a:rPr lang="cs-CZ" dirty="0" err="1"/>
              <a:t>of</a:t>
            </a:r>
            <a:r>
              <a:rPr lang="cs-CZ" dirty="0"/>
              <a:t> </a:t>
            </a:r>
            <a:r>
              <a:rPr lang="cs-CZ" dirty="0" err="1"/>
              <a:t>presentation</a:t>
            </a:r>
            <a:endParaRPr lang="cs-CZ" dirty="0"/>
          </a:p>
        </p:txBody>
      </p:sp>
      <p:sp>
        <p:nvSpPr>
          <p:cNvPr id="11" name="Podnadpis 2">
            <a:extLst>
              <a:ext uri="{FF2B5EF4-FFF2-40B4-BE49-F238E27FC236}">
                <a16:creationId xmlns:a16="http://schemas.microsoft.com/office/drawing/2014/main" id="{F6BD00F5-767F-4A05-993B-79822EC79415}"/>
              </a:ext>
            </a:extLst>
          </p:cNvPr>
          <p:cNvSpPr>
            <a:spLocks noGrp="1"/>
          </p:cNvSpPr>
          <p:nvPr>
            <p:ph type="subTitle" idx="1" hasCustomPrompt="1"/>
          </p:nvPr>
        </p:nvSpPr>
        <p:spPr>
          <a:xfrm>
            <a:off x="668831" y="4487543"/>
            <a:ext cx="7871461" cy="813654"/>
          </a:xfrm>
          <a:prstGeom prst="rect">
            <a:avLst/>
          </a:prstGeom>
        </p:spPr>
        <p:txBody>
          <a:bodyPr/>
          <a:lstStyle>
            <a:lvl1pPr marL="0" indent="0" algn="l">
              <a:buNone/>
              <a:defRPr sz="1800" b="0">
                <a:solidFill>
                  <a:srgbClr val="4A4A49"/>
                </a:solidFill>
                <a:latin typeface="Arial" panose="020B0604020202020204" pitchFamily="34" charset="0"/>
                <a:cs typeface="Arial" panose="020B0604020202020204" pitchFamily="34" charset="0"/>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dirty="0" err="1"/>
              <a:t>Subtitle</a:t>
            </a:r>
            <a:r>
              <a:rPr lang="cs-CZ" dirty="0"/>
              <a:t> </a:t>
            </a:r>
            <a:r>
              <a:rPr lang="cs-CZ" dirty="0" err="1"/>
              <a:t>of</a:t>
            </a:r>
            <a:r>
              <a:rPr lang="cs-CZ" dirty="0"/>
              <a:t> </a:t>
            </a:r>
            <a:r>
              <a:rPr lang="cs-CZ" dirty="0" err="1"/>
              <a:t>presentation</a:t>
            </a:r>
            <a:endParaRPr lang="cs-CZ" dirty="0"/>
          </a:p>
        </p:txBody>
      </p:sp>
      <p:sp>
        <p:nvSpPr>
          <p:cNvPr id="12" name="Zástupný text 2">
            <a:extLst>
              <a:ext uri="{FF2B5EF4-FFF2-40B4-BE49-F238E27FC236}">
                <a16:creationId xmlns:a16="http://schemas.microsoft.com/office/drawing/2014/main" id="{4F677671-EF10-486D-8C77-DB99CEB9B72F}"/>
              </a:ext>
            </a:extLst>
          </p:cNvPr>
          <p:cNvSpPr>
            <a:spLocks noGrp="1"/>
          </p:cNvSpPr>
          <p:nvPr>
            <p:ph type="body" idx="13" hasCustomPrompt="1"/>
          </p:nvPr>
        </p:nvSpPr>
        <p:spPr>
          <a:xfrm>
            <a:off x="4838009" y="870423"/>
            <a:ext cx="3718906" cy="311628"/>
          </a:xfrm>
          <a:prstGeom prst="rect">
            <a:avLst/>
          </a:prstGeom>
        </p:spPr>
        <p:txBody>
          <a:bodyPr>
            <a:normAutofit/>
          </a:bodyPr>
          <a:lstStyle>
            <a:lvl1pPr marL="0" indent="0" algn="r">
              <a:buNone/>
              <a:defRPr sz="1500" b="1">
                <a:solidFill>
                  <a:srgbClr val="009EE2"/>
                </a:solidFill>
              </a:defRPr>
            </a:lvl1pPr>
            <a:lvl2pPr marL="342892" indent="0">
              <a:buNone/>
              <a:defRPr sz="1500">
                <a:solidFill>
                  <a:schemeClr val="tx1">
                    <a:tint val="75000"/>
                  </a:schemeClr>
                </a:solidFill>
              </a:defRPr>
            </a:lvl2pPr>
            <a:lvl3pPr marL="685783" indent="0">
              <a:buNone/>
              <a:defRPr sz="1350">
                <a:solidFill>
                  <a:schemeClr val="tx1">
                    <a:tint val="75000"/>
                  </a:schemeClr>
                </a:solidFill>
              </a:defRPr>
            </a:lvl3pPr>
            <a:lvl4pPr marL="1028675"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8" indent="0">
              <a:buNone/>
              <a:defRPr sz="1200">
                <a:solidFill>
                  <a:schemeClr val="tx1">
                    <a:tint val="75000"/>
                  </a:schemeClr>
                </a:solidFill>
              </a:defRPr>
            </a:lvl7pPr>
            <a:lvl8pPr marL="2400240" indent="0">
              <a:buNone/>
              <a:defRPr sz="1200">
                <a:solidFill>
                  <a:schemeClr val="tx1">
                    <a:tint val="75000"/>
                  </a:schemeClr>
                </a:solidFill>
              </a:defRPr>
            </a:lvl8pPr>
            <a:lvl9pPr marL="2743132" indent="0">
              <a:buNone/>
              <a:defRPr sz="1200">
                <a:solidFill>
                  <a:schemeClr val="tx1">
                    <a:tint val="75000"/>
                  </a:schemeClr>
                </a:solidFill>
              </a:defRPr>
            </a:lvl9pPr>
          </a:lstStyle>
          <a:p>
            <a:pPr lvl="0"/>
            <a:r>
              <a:rPr lang="en-US" dirty="0"/>
              <a:t>Name and surname of author</a:t>
            </a:r>
            <a:endParaRPr lang="cs-CZ" dirty="0"/>
          </a:p>
        </p:txBody>
      </p:sp>
      <p:sp>
        <p:nvSpPr>
          <p:cNvPr id="13" name="Zástupný text 2">
            <a:extLst>
              <a:ext uri="{FF2B5EF4-FFF2-40B4-BE49-F238E27FC236}">
                <a16:creationId xmlns:a16="http://schemas.microsoft.com/office/drawing/2014/main" id="{5987013A-F501-4C06-BD84-7BB5B3FFD813}"/>
              </a:ext>
            </a:extLst>
          </p:cNvPr>
          <p:cNvSpPr>
            <a:spLocks noGrp="1"/>
          </p:cNvSpPr>
          <p:nvPr>
            <p:ph type="body" idx="14" hasCustomPrompt="1"/>
          </p:nvPr>
        </p:nvSpPr>
        <p:spPr>
          <a:xfrm>
            <a:off x="4838009" y="1182051"/>
            <a:ext cx="3718906" cy="311628"/>
          </a:xfrm>
          <a:prstGeom prst="rect">
            <a:avLst/>
          </a:prstGeom>
        </p:spPr>
        <p:txBody>
          <a:bodyPr>
            <a:normAutofit/>
          </a:bodyPr>
          <a:lstStyle>
            <a:lvl1pPr marL="0" indent="0" algn="r">
              <a:buNone/>
              <a:defRPr sz="1400">
                <a:solidFill>
                  <a:srgbClr val="4A4A49"/>
                </a:solidFill>
              </a:defRPr>
            </a:lvl1pPr>
            <a:lvl2pPr marL="342892" indent="0">
              <a:buNone/>
              <a:defRPr sz="1500">
                <a:solidFill>
                  <a:schemeClr val="tx1">
                    <a:tint val="75000"/>
                  </a:schemeClr>
                </a:solidFill>
              </a:defRPr>
            </a:lvl2pPr>
            <a:lvl3pPr marL="685783" indent="0">
              <a:buNone/>
              <a:defRPr sz="1350">
                <a:solidFill>
                  <a:schemeClr val="tx1">
                    <a:tint val="75000"/>
                  </a:schemeClr>
                </a:solidFill>
              </a:defRPr>
            </a:lvl3pPr>
            <a:lvl4pPr marL="1028675"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8" indent="0">
              <a:buNone/>
              <a:defRPr sz="1200">
                <a:solidFill>
                  <a:schemeClr val="tx1">
                    <a:tint val="75000"/>
                  </a:schemeClr>
                </a:solidFill>
              </a:defRPr>
            </a:lvl7pPr>
            <a:lvl8pPr marL="2400240" indent="0">
              <a:buNone/>
              <a:defRPr sz="1200">
                <a:solidFill>
                  <a:schemeClr val="tx1">
                    <a:tint val="75000"/>
                  </a:schemeClr>
                </a:solidFill>
              </a:defRPr>
            </a:lvl8pPr>
            <a:lvl9pPr marL="2743132" indent="0">
              <a:buNone/>
              <a:defRPr sz="1200">
                <a:solidFill>
                  <a:schemeClr val="tx1">
                    <a:tint val="75000"/>
                  </a:schemeClr>
                </a:solidFill>
              </a:defRPr>
            </a:lvl9pPr>
          </a:lstStyle>
          <a:p>
            <a:pPr lvl="0"/>
            <a:r>
              <a:rPr lang="cs-CZ" dirty="0"/>
              <a:t>Name </a:t>
            </a:r>
            <a:r>
              <a:rPr lang="cs-CZ" dirty="0" err="1"/>
              <a:t>of</a:t>
            </a:r>
            <a:r>
              <a:rPr lang="cs-CZ" dirty="0"/>
              <a:t> department</a:t>
            </a:r>
          </a:p>
        </p:txBody>
      </p:sp>
    </p:spTree>
    <p:extLst>
      <p:ext uri="{BB962C8B-B14F-4D97-AF65-F5344CB8AC3E}">
        <p14:creationId xmlns:p14="http://schemas.microsoft.com/office/powerpoint/2010/main" val="10541762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64B6AD0B-CD39-418F-BD86-753F9D93E5C1}"/>
              </a:ext>
            </a:extLst>
          </p:cNvPr>
          <p:cNvSpPr>
            <a:spLocks noGrp="1"/>
          </p:cNvSpPr>
          <p:nvPr>
            <p:ph type="dt" sz="half" idx="10"/>
          </p:nvPr>
        </p:nvSpPr>
        <p:spPr/>
        <p:txBody>
          <a:bodyPr/>
          <a:lstStyle/>
          <a:p>
            <a:fld id="{8B329ADC-2255-4EF3-B5C0-B90829E78CD9}" type="datetimeFigureOut">
              <a:rPr lang="cs-CZ" smtClean="0"/>
              <a:t>08.09.2021</a:t>
            </a:fld>
            <a:endParaRPr lang="cs-CZ"/>
          </a:p>
        </p:txBody>
      </p:sp>
      <p:sp>
        <p:nvSpPr>
          <p:cNvPr id="3" name="Zástupný symbol pro zápatí 2">
            <a:extLst>
              <a:ext uri="{FF2B5EF4-FFF2-40B4-BE49-F238E27FC236}">
                <a16:creationId xmlns:a16="http://schemas.microsoft.com/office/drawing/2014/main" id="{AF3563E2-1FFA-41D6-A180-AB12573EE9D3}"/>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807A9ED8-2B82-40D5-A9B1-F2B165BE7232}"/>
              </a:ext>
            </a:extLst>
          </p:cNvPr>
          <p:cNvSpPr>
            <a:spLocks noGrp="1"/>
          </p:cNvSpPr>
          <p:nvPr>
            <p:ph type="sldNum" sz="quarter" idx="12"/>
          </p:nvPr>
        </p:nvSpPr>
        <p:spPr/>
        <p:txBody>
          <a:bodyPr/>
          <a:lstStyle/>
          <a:p>
            <a:fld id="{195CA258-668E-4A85-A197-2757C3BEE154}" type="slidenum">
              <a:rPr lang="cs-CZ" smtClean="0"/>
              <a:t>‹#›</a:t>
            </a:fld>
            <a:endParaRPr lang="cs-CZ"/>
          </a:p>
        </p:txBody>
      </p:sp>
      <p:sp>
        <p:nvSpPr>
          <p:cNvPr id="14" name="Nadpis 1">
            <a:extLst>
              <a:ext uri="{FF2B5EF4-FFF2-40B4-BE49-F238E27FC236}">
                <a16:creationId xmlns:a16="http://schemas.microsoft.com/office/drawing/2014/main" id="{3595AC0D-E641-4E07-B2CB-74274830B2B5}"/>
              </a:ext>
            </a:extLst>
          </p:cNvPr>
          <p:cNvSpPr>
            <a:spLocks noGrp="1"/>
          </p:cNvSpPr>
          <p:nvPr>
            <p:ph type="title" hasCustomPrompt="1"/>
          </p:nvPr>
        </p:nvSpPr>
        <p:spPr>
          <a:xfrm>
            <a:off x="628650" y="1100016"/>
            <a:ext cx="7779544" cy="689952"/>
          </a:xfrm>
        </p:spPr>
        <p:txBody>
          <a:bodyPr/>
          <a:lstStyle/>
          <a:p>
            <a:r>
              <a:rPr lang="cs-CZ" dirty="0" err="1"/>
              <a:t>Click</a:t>
            </a:r>
            <a:r>
              <a:rPr lang="cs-CZ" dirty="0"/>
              <a:t> to </a:t>
            </a:r>
            <a:r>
              <a:rPr lang="cs-CZ" dirty="0" err="1"/>
              <a:t>edit</a:t>
            </a:r>
            <a:r>
              <a:rPr lang="cs-CZ" dirty="0"/>
              <a:t> style.</a:t>
            </a:r>
          </a:p>
        </p:txBody>
      </p:sp>
    </p:spTree>
    <p:extLst>
      <p:ext uri="{BB962C8B-B14F-4D97-AF65-F5344CB8AC3E}">
        <p14:creationId xmlns:p14="http://schemas.microsoft.com/office/powerpoint/2010/main" val="3224159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hart template">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64B6AD0B-CD39-418F-BD86-753F9D93E5C1}"/>
              </a:ext>
            </a:extLst>
          </p:cNvPr>
          <p:cNvSpPr>
            <a:spLocks noGrp="1"/>
          </p:cNvSpPr>
          <p:nvPr>
            <p:ph type="dt" sz="half" idx="10"/>
          </p:nvPr>
        </p:nvSpPr>
        <p:spPr/>
        <p:txBody>
          <a:bodyPr/>
          <a:lstStyle/>
          <a:p>
            <a:fld id="{8B329ADC-2255-4EF3-B5C0-B90829E78CD9}" type="datetimeFigureOut">
              <a:rPr lang="cs-CZ" smtClean="0"/>
              <a:t>08.09.2021</a:t>
            </a:fld>
            <a:endParaRPr lang="cs-CZ"/>
          </a:p>
        </p:txBody>
      </p:sp>
      <p:sp>
        <p:nvSpPr>
          <p:cNvPr id="3" name="Zástupný symbol pro zápatí 2">
            <a:extLst>
              <a:ext uri="{FF2B5EF4-FFF2-40B4-BE49-F238E27FC236}">
                <a16:creationId xmlns:a16="http://schemas.microsoft.com/office/drawing/2014/main" id="{AF3563E2-1FFA-41D6-A180-AB12573EE9D3}"/>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807A9ED8-2B82-40D5-A9B1-F2B165BE7232}"/>
              </a:ext>
            </a:extLst>
          </p:cNvPr>
          <p:cNvSpPr>
            <a:spLocks noGrp="1"/>
          </p:cNvSpPr>
          <p:nvPr>
            <p:ph type="sldNum" sz="quarter" idx="12"/>
          </p:nvPr>
        </p:nvSpPr>
        <p:spPr/>
        <p:txBody>
          <a:bodyPr/>
          <a:lstStyle/>
          <a:p>
            <a:fld id="{195CA258-668E-4A85-A197-2757C3BEE154}" type="slidenum">
              <a:rPr lang="cs-CZ" smtClean="0"/>
              <a:t>‹#›</a:t>
            </a:fld>
            <a:endParaRPr lang="cs-CZ"/>
          </a:p>
        </p:txBody>
      </p:sp>
      <p:graphicFrame>
        <p:nvGraphicFramePr>
          <p:cNvPr id="5" name="Tabulka 5">
            <a:extLst>
              <a:ext uri="{FF2B5EF4-FFF2-40B4-BE49-F238E27FC236}">
                <a16:creationId xmlns:a16="http://schemas.microsoft.com/office/drawing/2014/main" id="{9841DB2C-4E87-4F77-9936-DB53842AFF3E}"/>
              </a:ext>
            </a:extLst>
          </p:cNvPr>
          <p:cNvGraphicFramePr>
            <a:graphicFrameLocks noGrp="1"/>
          </p:cNvGraphicFramePr>
          <p:nvPr userDrawn="1">
            <p:extLst>
              <p:ext uri="{D42A27DB-BD31-4B8C-83A1-F6EECF244321}">
                <p14:modId xmlns:p14="http://schemas.microsoft.com/office/powerpoint/2010/main" val="897374492"/>
              </p:ext>
            </p:extLst>
          </p:nvPr>
        </p:nvGraphicFramePr>
        <p:xfrm>
          <a:off x="731521" y="2152650"/>
          <a:ext cx="7581899" cy="3605336"/>
        </p:xfrm>
        <a:graphic>
          <a:graphicData uri="http://schemas.openxmlformats.org/drawingml/2006/table">
            <a:tbl>
              <a:tblPr firstRow="1" bandRow="1">
                <a:tableStyleId>{5C22544A-7EE6-4342-B048-85BDC9FD1C3A}</a:tableStyleId>
              </a:tblPr>
              <a:tblGrid>
                <a:gridCol w="840525">
                  <a:extLst>
                    <a:ext uri="{9D8B030D-6E8A-4147-A177-3AD203B41FA5}">
                      <a16:colId xmlns:a16="http://schemas.microsoft.com/office/drawing/2014/main" val="1219353005"/>
                    </a:ext>
                  </a:extLst>
                </a:gridCol>
                <a:gridCol w="840525">
                  <a:extLst>
                    <a:ext uri="{9D8B030D-6E8A-4147-A177-3AD203B41FA5}">
                      <a16:colId xmlns:a16="http://schemas.microsoft.com/office/drawing/2014/main" val="4046355216"/>
                    </a:ext>
                  </a:extLst>
                </a:gridCol>
                <a:gridCol w="840525">
                  <a:extLst>
                    <a:ext uri="{9D8B030D-6E8A-4147-A177-3AD203B41FA5}">
                      <a16:colId xmlns:a16="http://schemas.microsoft.com/office/drawing/2014/main" val="1360489622"/>
                    </a:ext>
                  </a:extLst>
                </a:gridCol>
                <a:gridCol w="840525">
                  <a:extLst>
                    <a:ext uri="{9D8B030D-6E8A-4147-A177-3AD203B41FA5}">
                      <a16:colId xmlns:a16="http://schemas.microsoft.com/office/drawing/2014/main" val="2421545816"/>
                    </a:ext>
                  </a:extLst>
                </a:gridCol>
                <a:gridCol w="840525">
                  <a:extLst>
                    <a:ext uri="{9D8B030D-6E8A-4147-A177-3AD203B41FA5}">
                      <a16:colId xmlns:a16="http://schemas.microsoft.com/office/drawing/2014/main" val="445562066"/>
                    </a:ext>
                  </a:extLst>
                </a:gridCol>
                <a:gridCol w="840525">
                  <a:extLst>
                    <a:ext uri="{9D8B030D-6E8A-4147-A177-3AD203B41FA5}">
                      <a16:colId xmlns:a16="http://schemas.microsoft.com/office/drawing/2014/main" val="4004064892"/>
                    </a:ext>
                  </a:extLst>
                </a:gridCol>
                <a:gridCol w="840525">
                  <a:extLst>
                    <a:ext uri="{9D8B030D-6E8A-4147-A177-3AD203B41FA5}">
                      <a16:colId xmlns:a16="http://schemas.microsoft.com/office/drawing/2014/main" val="1769508777"/>
                    </a:ext>
                  </a:extLst>
                </a:gridCol>
                <a:gridCol w="840525">
                  <a:extLst>
                    <a:ext uri="{9D8B030D-6E8A-4147-A177-3AD203B41FA5}">
                      <a16:colId xmlns:a16="http://schemas.microsoft.com/office/drawing/2014/main" val="3799914238"/>
                    </a:ext>
                  </a:extLst>
                </a:gridCol>
                <a:gridCol w="857699">
                  <a:extLst>
                    <a:ext uri="{9D8B030D-6E8A-4147-A177-3AD203B41FA5}">
                      <a16:colId xmlns:a16="http://schemas.microsoft.com/office/drawing/2014/main" val="1835371581"/>
                    </a:ext>
                  </a:extLst>
                </a:gridCol>
              </a:tblGrid>
              <a:tr h="450667">
                <a:tc>
                  <a:txBody>
                    <a:bodyPr/>
                    <a:lstStyle/>
                    <a:p>
                      <a:r>
                        <a:rPr lang="cs-CZ" dirty="0" err="1"/>
                        <a:t>Column</a:t>
                      </a:r>
                      <a:endParaRPr lang="cs-CZ" dirty="0"/>
                    </a:p>
                  </a:txBody>
                  <a:tcPr marL="68580" marR="68580" anchor="ctr">
                    <a:solidFill>
                      <a:srgbClr val="009EE2"/>
                    </a:solidFill>
                  </a:tcPr>
                </a:tc>
                <a:tc>
                  <a:txBody>
                    <a:bodyPr/>
                    <a:lstStyle/>
                    <a:p>
                      <a:r>
                        <a:rPr lang="cs-CZ" dirty="0" err="1"/>
                        <a:t>Column</a:t>
                      </a:r>
                      <a:endParaRPr lang="cs-CZ" dirty="0"/>
                    </a:p>
                  </a:txBody>
                  <a:tcPr marL="68580" marR="68580" anchor="ctr">
                    <a:solidFill>
                      <a:srgbClr val="009EE2"/>
                    </a:solidFill>
                  </a:tcPr>
                </a:tc>
                <a:tc>
                  <a:txBody>
                    <a:bodyPr/>
                    <a:lstStyle/>
                    <a:p>
                      <a:r>
                        <a:rPr lang="cs-CZ" dirty="0" err="1"/>
                        <a:t>Column</a:t>
                      </a:r>
                      <a:endParaRPr lang="cs-CZ" dirty="0"/>
                    </a:p>
                  </a:txBody>
                  <a:tcPr marL="68580" marR="68580" anchor="ctr">
                    <a:solidFill>
                      <a:srgbClr val="009EE2"/>
                    </a:solidFill>
                  </a:tcPr>
                </a:tc>
                <a:tc>
                  <a:txBody>
                    <a:bodyPr/>
                    <a:lstStyle/>
                    <a:p>
                      <a:r>
                        <a:rPr lang="cs-CZ" dirty="0" err="1"/>
                        <a:t>Column</a:t>
                      </a:r>
                      <a:endParaRPr lang="cs-CZ" dirty="0"/>
                    </a:p>
                  </a:txBody>
                  <a:tcPr marL="68580" marR="68580" anchor="ctr">
                    <a:solidFill>
                      <a:srgbClr val="009EE2"/>
                    </a:solidFill>
                  </a:tcPr>
                </a:tc>
                <a:tc>
                  <a:txBody>
                    <a:bodyPr/>
                    <a:lstStyle/>
                    <a:p>
                      <a:r>
                        <a:rPr lang="cs-CZ" dirty="0" err="1"/>
                        <a:t>Column</a:t>
                      </a:r>
                      <a:endParaRPr lang="cs-CZ" dirty="0"/>
                    </a:p>
                  </a:txBody>
                  <a:tcPr marL="68580" marR="68580" anchor="ctr">
                    <a:solidFill>
                      <a:srgbClr val="009EE2"/>
                    </a:solidFill>
                  </a:tcPr>
                </a:tc>
                <a:tc>
                  <a:txBody>
                    <a:bodyPr/>
                    <a:lstStyle/>
                    <a:p>
                      <a:r>
                        <a:rPr lang="cs-CZ" dirty="0" err="1"/>
                        <a:t>Column</a:t>
                      </a:r>
                      <a:endParaRPr lang="cs-CZ" dirty="0"/>
                    </a:p>
                  </a:txBody>
                  <a:tcPr marL="68580" marR="68580" anchor="ctr">
                    <a:solidFill>
                      <a:srgbClr val="009EE2"/>
                    </a:solidFill>
                  </a:tcPr>
                </a:tc>
                <a:tc>
                  <a:txBody>
                    <a:bodyPr/>
                    <a:lstStyle/>
                    <a:p>
                      <a:r>
                        <a:rPr lang="cs-CZ" dirty="0" err="1"/>
                        <a:t>Column</a:t>
                      </a:r>
                      <a:endParaRPr lang="cs-CZ" dirty="0"/>
                    </a:p>
                  </a:txBody>
                  <a:tcPr marL="68580" marR="68580" anchor="ctr">
                    <a:solidFill>
                      <a:srgbClr val="009EE2"/>
                    </a:solidFill>
                  </a:tcPr>
                </a:tc>
                <a:tc>
                  <a:txBody>
                    <a:bodyPr/>
                    <a:lstStyle/>
                    <a:p>
                      <a:r>
                        <a:rPr lang="cs-CZ" dirty="0" err="1"/>
                        <a:t>Column</a:t>
                      </a:r>
                      <a:endParaRPr lang="cs-CZ" dirty="0"/>
                    </a:p>
                  </a:txBody>
                  <a:tcPr marL="68580" marR="68580" anchor="ctr">
                    <a:solidFill>
                      <a:srgbClr val="009EE2"/>
                    </a:solidFill>
                  </a:tcPr>
                </a:tc>
                <a:tc>
                  <a:txBody>
                    <a:bodyPr/>
                    <a:lstStyle/>
                    <a:p>
                      <a:r>
                        <a:rPr lang="cs-CZ" dirty="0" err="1"/>
                        <a:t>Column</a:t>
                      </a:r>
                      <a:endParaRPr lang="cs-CZ" dirty="0"/>
                    </a:p>
                  </a:txBody>
                  <a:tcPr marL="68580" marR="68580" anchor="ctr">
                    <a:solidFill>
                      <a:srgbClr val="009EE2"/>
                    </a:solidFill>
                  </a:tcPr>
                </a:tc>
                <a:extLst>
                  <a:ext uri="{0D108BD9-81ED-4DB2-BD59-A6C34878D82A}">
                    <a16:rowId xmlns:a16="http://schemas.microsoft.com/office/drawing/2014/main" val="2543504544"/>
                  </a:ext>
                </a:extLst>
              </a:tr>
              <a:tr h="450667">
                <a:tc>
                  <a:txBody>
                    <a:bodyPr/>
                    <a:lstStyle/>
                    <a:p>
                      <a:r>
                        <a:rPr lang="cs-CZ" dirty="0" err="1"/>
                        <a:t>Row</a:t>
                      </a:r>
                      <a:endParaRPr lang="cs-CZ" dirty="0"/>
                    </a:p>
                  </a:txBody>
                  <a:tcPr marL="68580" marR="68580" anchor="ctr">
                    <a:solidFill>
                      <a:schemeClr val="bg1"/>
                    </a:solidFill>
                  </a:tcPr>
                </a:tc>
                <a:tc>
                  <a:txBody>
                    <a:bodyPr/>
                    <a:lstStyle/>
                    <a:p>
                      <a:endParaRPr lang="cs-CZ" dirty="0"/>
                    </a:p>
                  </a:txBody>
                  <a:tcPr marL="68580" marR="68580" anchor="ctr">
                    <a:solidFill>
                      <a:schemeClr val="bg1"/>
                    </a:solidFill>
                  </a:tcPr>
                </a:tc>
                <a:tc>
                  <a:txBody>
                    <a:bodyPr/>
                    <a:lstStyle/>
                    <a:p>
                      <a:endParaRPr lang="cs-CZ" dirty="0"/>
                    </a:p>
                  </a:txBody>
                  <a:tcPr marL="68580" marR="68580" anchor="ctr">
                    <a:solidFill>
                      <a:schemeClr val="bg1"/>
                    </a:solidFill>
                  </a:tcPr>
                </a:tc>
                <a:tc>
                  <a:txBody>
                    <a:bodyPr/>
                    <a:lstStyle/>
                    <a:p>
                      <a:endParaRPr lang="cs-CZ" dirty="0"/>
                    </a:p>
                  </a:txBody>
                  <a:tcPr marL="68580" marR="68580" anchor="ctr">
                    <a:solidFill>
                      <a:schemeClr val="bg1"/>
                    </a:solidFill>
                  </a:tcPr>
                </a:tc>
                <a:tc>
                  <a:txBody>
                    <a:bodyPr/>
                    <a:lstStyle/>
                    <a:p>
                      <a:endParaRPr lang="cs-CZ" dirty="0"/>
                    </a:p>
                  </a:txBody>
                  <a:tcPr marL="68580" marR="68580" anchor="ctr">
                    <a:solidFill>
                      <a:schemeClr val="bg1"/>
                    </a:solidFill>
                  </a:tcPr>
                </a:tc>
                <a:tc>
                  <a:txBody>
                    <a:bodyPr/>
                    <a:lstStyle/>
                    <a:p>
                      <a:endParaRPr lang="cs-CZ" dirty="0"/>
                    </a:p>
                  </a:txBody>
                  <a:tcPr marL="68580" marR="68580" anchor="ctr">
                    <a:solidFill>
                      <a:schemeClr val="bg1"/>
                    </a:solidFill>
                  </a:tcPr>
                </a:tc>
                <a:tc>
                  <a:txBody>
                    <a:bodyPr/>
                    <a:lstStyle/>
                    <a:p>
                      <a:endParaRPr lang="cs-CZ" dirty="0"/>
                    </a:p>
                  </a:txBody>
                  <a:tcPr marL="68580" marR="68580" anchor="ctr">
                    <a:solidFill>
                      <a:schemeClr val="bg1"/>
                    </a:solidFill>
                  </a:tcPr>
                </a:tc>
                <a:tc>
                  <a:txBody>
                    <a:bodyPr/>
                    <a:lstStyle/>
                    <a:p>
                      <a:endParaRPr lang="cs-CZ" dirty="0"/>
                    </a:p>
                  </a:txBody>
                  <a:tcPr marL="68580" marR="68580" anchor="ctr">
                    <a:solidFill>
                      <a:schemeClr val="bg1"/>
                    </a:solidFill>
                  </a:tcPr>
                </a:tc>
                <a:tc>
                  <a:txBody>
                    <a:bodyPr/>
                    <a:lstStyle/>
                    <a:p>
                      <a:endParaRPr lang="cs-CZ" dirty="0"/>
                    </a:p>
                  </a:txBody>
                  <a:tcPr marL="68580" marR="68580" anchor="ctr">
                    <a:solidFill>
                      <a:schemeClr val="bg1"/>
                    </a:solidFill>
                  </a:tcPr>
                </a:tc>
                <a:extLst>
                  <a:ext uri="{0D108BD9-81ED-4DB2-BD59-A6C34878D82A}">
                    <a16:rowId xmlns:a16="http://schemas.microsoft.com/office/drawing/2014/main" val="4209812970"/>
                  </a:ext>
                </a:extLst>
              </a:tr>
              <a:tr h="450667">
                <a:tc>
                  <a:txBody>
                    <a:bodyPr/>
                    <a:lstStyle/>
                    <a:p>
                      <a:r>
                        <a:rPr lang="cs-CZ" dirty="0" err="1"/>
                        <a:t>Row</a:t>
                      </a:r>
                      <a:endParaRPr lang="cs-CZ" dirty="0"/>
                    </a:p>
                  </a:txBody>
                  <a:tcPr marL="68580" marR="68580" anchor="ctr">
                    <a:solidFill>
                      <a:schemeClr val="bg1">
                        <a:lumMod val="95000"/>
                      </a:schemeClr>
                    </a:solidFill>
                  </a:tcPr>
                </a:tc>
                <a:tc>
                  <a:txBody>
                    <a:bodyPr/>
                    <a:lstStyle/>
                    <a:p>
                      <a:endParaRPr lang="cs-CZ" dirty="0"/>
                    </a:p>
                  </a:txBody>
                  <a:tcPr marL="68580" marR="68580" anchor="ctr">
                    <a:solidFill>
                      <a:schemeClr val="bg1">
                        <a:lumMod val="95000"/>
                      </a:schemeClr>
                    </a:solidFill>
                  </a:tcPr>
                </a:tc>
                <a:tc>
                  <a:txBody>
                    <a:bodyPr/>
                    <a:lstStyle/>
                    <a:p>
                      <a:endParaRPr lang="cs-CZ" dirty="0"/>
                    </a:p>
                  </a:txBody>
                  <a:tcPr marL="68580" marR="68580" anchor="ctr">
                    <a:solidFill>
                      <a:schemeClr val="bg1">
                        <a:lumMod val="95000"/>
                      </a:schemeClr>
                    </a:solidFill>
                  </a:tcPr>
                </a:tc>
                <a:tc>
                  <a:txBody>
                    <a:bodyPr/>
                    <a:lstStyle/>
                    <a:p>
                      <a:endParaRPr lang="cs-CZ" dirty="0"/>
                    </a:p>
                  </a:txBody>
                  <a:tcPr marL="68580" marR="68580" anchor="ctr">
                    <a:solidFill>
                      <a:schemeClr val="bg1">
                        <a:lumMod val="95000"/>
                      </a:schemeClr>
                    </a:solidFill>
                  </a:tcPr>
                </a:tc>
                <a:tc>
                  <a:txBody>
                    <a:bodyPr/>
                    <a:lstStyle/>
                    <a:p>
                      <a:endParaRPr lang="cs-CZ" dirty="0"/>
                    </a:p>
                  </a:txBody>
                  <a:tcPr marL="68580" marR="68580" anchor="ctr">
                    <a:solidFill>
                      <a:schemeClr val="bg1">
                        <a:lumMod val="95000"/>
                      </a:schemeClr>
                    </a:solidFill>
                  </a:tcPr>
                </a:tc>
                <a:tc>
                  <a:txBody>
                    <a:bodyPr/>
                    <a:lstStyle/>
                    <a:p>
                      <a:endParaRPr lang="cs-CZ" dirty="0"/>
                    </a:p>
                  </a:txBody>
                  <a:tcPr marL="68580" marR="68580" anchor="ctr">
                    <a:solidFill>
                      <a:schemeClr val="bg1">
                        <a:lumMod val="95000"/>
                      </a:schemeClr>
                    </a:solidFill>
                  </a:tcPr>
                </a:tc>
                <a:tc>
                  <a:txBody>
                    <a:bodyPr/>
                    <a:lstStyle/>
                    <a:p>
                      <a:endParaRPr lang="cs-CZ" dirty="0"/>
                    </a:p>
                  </a:txBody>
                  <a:tcPr marL="68580" marR="68580" anchor="ctr">
                    <a:solidFill>
                      <a:schemeClr val="bg1">
                        <a:lumMod val="95000"/>
                      </a:schemeClr>
                    </a:solidFill>
                  </a:tcPr>
                </a:tc>
                <a:tc>
                  <a:txBody>
                    <a:bodyPr/>
                    <a:lstStyle/>
                    <a:p>
                      <a:endParaRPr lang="cs-CZ" dirty="0"/>
                    </a:p>
                  </a:txBody>
                  <a:tcPr marL="68580" marR="68580" anchor="ctr">
                    <a:solidFill>
                      <a:schemeClr val="bg1">
                        <a:lumMod val="95000"/>
                      </a:schemeClr>
                    </a:solidFill>
                  </a:tcPr>
                </a:tc>
                <a:tc>
                  <a:txBody>
                    <a:bodyPr/>
                    <a:lstStyle/>
                    <a:p>
                      <a:endParaRPr lang="cs-CZ" dirty="0"/>
                    </a:p>
                  </a:txBody>
                  <a:tcPr marL="68580" marR="68580" anchor="ctr">
                    <a:solidFill>
                      <a:schemeClr val="bg1">
                        <a:lumMod val="95000"/>
                      </a:schemeClr>
                    </a:solidFill>
                  </a:tcPr>
                </a:tc>
                <a:extLst>
                  <a:ext uri="{0D108BD9-81ED-4DB2-BD59-A6C34878D82A}">
                    <a16:rowId xmlns:a16="http://schemas.microsoft.com/office/drawing/2014/main" val="2218039754"/>
                  </a:ext>
                </a:extLst>
              </a:tr>
              <a:tr h="450667">
                <a:tc>
                  <a:txBody>
                    <a:bodyPr/>
                    <a:lstStyle/>
                    <a:p>
                      <a:r>
                        <a:rPr lang="cs-CZ" dirty="0" err="1"/>
                        <a:t>Row</a:t>
                      </a:r>
                      <a:endParaRPr lang="cs-CZ" dirty="0"/>
                    </a:p>
                  </a:txBody>
                  <a:tcPr marL="68580" marR="68580" anchor="ctr">
                    <a:solidFill>
                      <a:schemeClr val="bg1"/>
                    </a:solidFill>
                  </a:tcPr>
                </a:tc>
                <a:tc>
                  <a:txBody>
                    <a:bodyPr/>
                    <a:lstStyle/>
                    <a:p>
                      <a:endParaRPr lang="cs-CZ" dirty="0"/>
                    </a:p>
                  </a:txBody>
                  <a:tcPr marL="68580" marR="68580" anchor="ctr">
                    <a:solidFill>
                      <a:schemeClr val="bg1"/>
                    </a:solidFill>
                  </a:tcPr>
                </a:tc>
                <a:tc>
                  <a:txBody>
                    <a:bodyPr/>
                    <a:lstStyle/>
                    <a:p>
                      <a:endParaRPr lang="cs-CZ" dirty="0"/>
                    </a:p>
                  </a:txBody>
                  <a:tcPr marL="68580" marR="68580" anchor="ctr">
                    <a:solidFill>
                      <a:schemeClr val="bg1"/>
                    </a:solidFill>
                  </a:tcPr>
                </a:tc>
                <a:tc>
                  <a:txBody>
                    <a:bodyPr/>
                    <a:lstStyle/>
                    <a:p>
                      <a:endParaRPr lang="cs-CZ" dirty="0"/>
                    </a:p>
                  </a:txBody>
                  <a:tcPr marL="68580" marR="68580" anchor="ctr">
                    <a:solidFill>
                      <a:schemeClr val="bg1"/>
                    </a:solidFill>
                  </a:tcPr>
                </a:tc>
                <a:tc>
                  <a:txBody>
                    <a:bodyPr/>
                    <a:lstStyle/>
                    <a:p>
                      <a:endParaRPr lang="cs-CZ" dirty="0"/>
                    </a:p>
                  </a:txBody>
                  <a:tcPr marL="68580" marR="68580" anchor="ctr">
                    <a:solidFill>
                      <a:schemeClr val="bg1"/>
                    </a:solidFill>
                  </a:tcPr>
                </a:tc>
                <a:tc>
                  <a:txBody>
                    <a:bodyPr/>
                    <a:lstStyle/>
                    <a:p>
                      <a:endParaRPr lang="cs-CZ" dirty="0"/>
                    </a:p>
                  </a:txBody>
                  <a:tcPr marL="68580" marR="68580" anchor="ctr">
                    <a:solidFill>
                      <a:schemeClr val="bg1"/>
                    </a:solidFill>
                  </a:tcPr>
                </a:tc>
                <a:tc>
                  <a:txBody>
                    <a:bodyPr/>
                    <a:lstStyle/>
                    <a:p>
                      <a:endParaRPr lang="cs-CZ" dirty="0"/>
                    </a:p>
                  </a:txBody>
                  <a:tcPr marL="68580" marR="68580" anchor="ctr">
                    <a:solidFill>
                      <a:schemeClr val="bg1"/>
                    </a:solidFill>
                  </a:tcPr>
                </a:tc>
                <a:tc>
                  <a:txBody>
                    <a:bodyPr/>
                    <a:lstStyle/>
                    <a:p>
                      <a:endParaRPr lang="cs-CZ"/>
                    </a:p>
                  </a:txBody>
                  <a:tcPr marL="68580" marR="68580" anchor="ctr">
                    <a:solidFill>
                      <a:schemeClr val="bg1"/>
                    </a:solidFill>
                  </a:tcPr>
                </a:tc>
                <a:tc>
                  <a:txBody>
                    <a:bodyPr/>
                    <a:lstStyle/>
                    <a:p>
                      <a:endParaRPr lang="cs-CZ" dirty="0"/>
                    </a:p>
                  </a:txBody>
                  <a:tcPr marL="68580" marR="68580" anchor="ctr">
                    <a:solidFill>
                      <a:schemeClr val="bg1"/>
                    </a:solidFill>
                  </a:tcPr>
                </a:tc>
                <a:extLst>
                  <a:ext uri="{0D108BD9-81ED-4DB2-BD59-A6C34878D82A}">
                    <a16:rowId xmlns:a16="http://schemas.microsoft.com/office/drawing/2014/main" val="3620737182"/>
                  </a:ext>
                </a:extLst>
              </a:tr>
              <a:tr h="4506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err="1"/>
                        <a:t>Row</a:t>
                      </a:r>
                      <a:endParaRPr lang="cs-CZ" dirty="0"/>
                    </a:p>
                  </a:txBody>
                  <a:tcPr marL="68580" marR="68580" anchor="ctr">
                    <a:solidFill>
                      <a:schemeClr val="bg1">
                        <a:lumMod val="95000"/>
                      </a:schemeClr>
                    </a:solidFill>
                  </a:tcPr>
                </a:tc>
                <a:tc>
                  <a:txBody>
                    <a:bodyPr/>
                    <a:lstStyle/>
                    <a:p>
                      <a:endParaRPr lang="cs-CZ" dirty="0"/>
                    </a:p>
                  </a:txBody>
                  <a:tcPr marL="68580" marR="68580" anchor="ctr">
                    <a:solidFill>
                      <a:schemeClr val="bg1">
                        <a:lumMod val="95000"/>
                      </a:schemeClr>
                    </a:solidFill>
                  </a:tcPr>
                </a:tc>
                <a:tc>
                  <a:txBody>
                    <a:bodyPr/>
                    <a:lstStyle/>
                    <a:p>
                      <a:endParaRPr lang="cs-CZ" dirty="0"/>
                    </a:p>
                  </a:txBody>
                  <a:tcPr marL="68580" marR="68580" anchor="ctr">
                    <a:solidFill>
                      <a:schemeClr val="bg1">
                        <a:lumMod val="95000"/>
                      </a:schemeClr>
                    </a:solidFill>
                  </a:tcPr>
                </a:tc>
                <a:tc>
                  <a:txBody>
                    <a:bodyPr/>
                    <a:lstStyle/>
                    <a:p>
                      <a:endParaRPr lang="cs-CZ" dirty="0"/>
                    </a:p>
                  </a:txBody>
                  <a:tcPr marL="68580" marR="68580" anchor="ctr">
                    <a:solidFill>
                      <a:schemeClr val="bg1">
                        <a:lumMod val="95000"/>
                      </a:schemeClr>
                    </a:solidFill>
                  </a:tcPr>
                </a:tc>
                <a:tc>
                  <a:txBody>
                    <a:bodyPr/>
                    <a:lstStyle/>
                    <a:p>
                      <a:endParaRPr lang="cs-CZ" dirty="0"/>
                    </a:p>
                  </a:txBody>
                  <a:tcPr marL="68580" marR="68580" anchor="ctr">
                    <a:solidFill>
                      <a:schemeClr val="bg1">
                        <a:lumMod val="95000"/>
                      </a:schemeClr>
                    </a:solidFill>
                  </a:tcPr>
                </a:tc>
                <a:tc>
                  <a:txBody>
                    <a:bodyPr/>
                    <a:lstStyle/>
                    <a:p>
                      <a:endParaRPr lang="cs-CZ" dirty="0"/>
                    </a:p>
                  </a:txBody>
                  <a:tcPr marL="68580" marR="68580" anchor="ctr">
                    <a:solidFill>
                      <a:schemeClr val="bg1">
                        <a:lumMod val="95000"/>
                      </a:schemeClr>
                    </a:solidFill>
                  </a:tcPr>
                </a:tc>
                <a:tc>
                  <a:txBody>
                    <a:bodyPr/>
                    <a:lstStyle/>
                    <a:p>
                      <a:endParaRPr lang="cs-CZ" dirty="0"/>
                    </a:p>
                  </a:txBody>
                  <a:tcPr marL="68580" marR="68580" anchor="ctr">
                    <a:solidFill>
                      <a:schemeClr val="bg1">
                        <a:lumMod val="95000"/>
                      </a:schemeClr>
                    </a:solidFill>
                  </a:tcPr>
                </a:tc>
                <a:tc>
                  <a:txBody>
                    <a:bodyPr/>
                    <a:lstStyle/>
                    <a:p>
                      <a:endParaRPr lang="cs-CZ" dirty="0"/>
                    </a:p>
                  </a:txBody>
                  <a:tcPr marL="68580" marR="68580" anchor="ctr">
                    <a:solidFill>
                      <a:schemeClr val="bg1">
                        <a:lumMod val="95000"/>
                      </a:schemeClr>
                    </a:solidFill>
                  </a:tcPr>
                </a:tc>
                <a:tc>
                  <a:txBody>
                    <a:bodyPr/>
                    <a:lstStyle/>
                    <a:p>
                      <a:endParaRPr lang="cs-CZ" dirty="0"/>
                    </a:p>
                  </a:txBody>
                  <a:tcPr marL="68580" marR="68580" anchor="ctr">
                    <a:solidFill>
                      <a:schemeClr val="bg1">
                        <a:lumMod val="95000"/>
                      </a:schemeClr>
                    </a:solidFill>
                  </a:tcPr>
                </a:tc>
                <a:extLst>
                  <a:ext uri="{0D108BD9-81ED-4DB2-BD59-A6C34878D82A}">
                    <a16:rowId xmlns:a16="http://schemas.microsoft.com/office/drawing/2014/main" val="1781019941"/>
                  </a:ext>
                </a:extLst>
              </a:tr>
              <a:tr h="4506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err="1"/>
                        <a:t>Row</a:t>
                      </a:r>
                      <a:endParaRPr lang="cs-CZ" dirty="0"/>
                    </a:p>
                  </a:txBody>
                  <a:tcPr marL="68580" marR="68580" anchor="ctr">
                    <a:solidFill>
                      <a:schemeClr val="bg1"/>
                    </a:solidFill>
                  </a:tcPr>
                </a:tc>
                <a:tc>
                  <a:txBody>
                    <a:bodyPr/>
                    <a:lstStyle/>
                    <a:p>
                      <a:endParaRPr lang="cs-CZ" dirty="0"/>
                    </a:p>
                  </a:txBody>
                  <a:tcPr marL="68580" marR="68580" anchor="ctr">
                    <a:solidFill>
                      <a:schemeClr val="bg1"/>
                    </a:solidFill>
                  </a:tcPr>
                </a:tc>
                <a:tc>
                  <a:txBody>
                    <a:bodyPr/>
                    <a:lstStyle/>
                    <a:p>
                      <a:endParaRPr lang="cs-CZ" dirty="0"/>
                    </a:p>
                  </a:txBody>
                  <a:tcPr marL="68580" marR="68580" anchor="ctr">
                    <a:solidFill>
                      <a:schemeClr val="bg1"/>
                    </a:solidFill>
                  </a:tcPr>
                </a:tc>
                <a:tc>
                  <a:txBody>
                    <a:bodyPr/>
                    <a:lstStyle/>
                    <a:p>
                      <a:endParaRPr lang="cs-CZ" dirty="0"/>
                    </a:p>
                  </a:txBody>
                  <a:tcPr marL="68580" marR="68580" anchor="ctr">
                    <a:solidFill>
                      <a:schemeClr val="bg1"/>
                    </a:solidFill>
                  </a:tcPr>
                </a:tc>
                <a:tc>
                  <a:txBody>
                    <a:bodyPr/>
                    <a:lstStyle/>
                    <a:p>
                      <a:endParaRPr lang="cs-CZ" dirty="0"/>
                    </a:p>
                  </a:txBody>
                  <a:tcPr marL="68580" marR="68580" anchor="ctr">
                    <a:solidFill>
                      <a:schemeClr val="bg1"/>
                    </a:solidFill>
                  </a:tcPr>
                </a:tc>
                <a:tc>
                  <a:txBody>
                    <a:bodyPr/>
                    <a:lstStyle/>
                    <a:p>
                      <a:endParaRPr lang="cs-CZ" dirty="0"/>
                    </a:p>
                  </a:txBody>
                  <a:tcPr marL="68580" marR="68580" anchor="ctr">
                    <a:solidFill>
                      <a:schemeClr val="bg1"/>
                    </a:solidFill>
                  </a:tcPr>
                </a:tc>
                <a:tc>
                  <a:txBody>
                    <a:bodyPr/>
                    <a:lstStyle/>
                    <a:p>
                      <a:endParaRPr lang="cs-CZ" dirty="0"/>
                    </a:p>
                  </a:txBody>
                  <a:tcPr marL="68580" marR="68580" anchor="ctr">
                    <a:solidFill>
                      <a:schemeClr val="bg1"/>
                    </a:solidFill>
                  </a:tcPr>
                </a:tc>
                <a:tc>
                  <a:txBody>
                    <a:bodyPr/>
                    <a:lstStyle/>
                    <a:p>
                      <a:endParaRPr lang="cs-CZ" dirty="0"/>
                    </a:p>
                  </a:txBody>
                  <a:tcPr marL="68580" marR="68580" anchor="ctr">
                    <a:solidFill>
                      <a:schemeClr val="bg1"/>
                    </a:solidFill>
                  </a:tcPr>
                </a:tc>
                <a:tc>
                  <a:txBody>
                    <a:bodyPr/>
                    <a:lstStyle/>
                    <a:p>
                      <a:endParaRPr lang="cs-CZ" dirty="0"/>
                    </a:p>
                  </a:txBody>
                  <a:tcPr marL="68580" marR="68580" anchor="ctr">
                    <a:solidFill>
                      <a:schemeClr val="bg1"/>
                    </a:solidFill>
                  </a:tcPr>
                </a:tc>
                <a:extLst>
                  <a:ext uri="{0D108BD9-81ED-4DB2-BD59-A6C34878D82A}">
                    <a16:rowId xmlns:a16="http://schemas.microsoft.com/office/drawing/2014/main" val="1777095225"/>
                  </a:ext>
                </a:extLst>
              </a:tr>
              <a:tr h="4506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err="1"/>
                        <a:t>Row</a:t>
                      </a:r>
                      <a:endParaRPr lang="cs-CZ" dirty="0"/>
                    </a:p>
                  </a:txBody>
                  <a:tcPr marL="68580" marR="68580" anchor="ctr">
                    <a:solidFill>
                      <a:schemeClr val="bg1">
                        <a:lumMod val="95000"/>
                      </a:schemeClr>
                    </a:solidFill>
                  </a:tcPr>
                </a:tc>
                <a:tc>
                  <a:txBody>
                    <a:bodyPr/>
                    <a:lstStyle/>
                    <a:p>
                      <a:endParaRPr lang="cs-CZ" dirty="0"/>
                    </a:p>
                  </a:txBody>
                  <a:tcPr marL="68580" marR="68580" anchor="ctr">
                    <a:solidFill>
                      <a:schemeClr val="bg1">
                        <a:lumMod val="95000"/>
                      </a:schemeClr>
                    </a:solidFill>
                  </a:tcPr>
                </a:tc>
                <a:tc>
                  <a:txBody>
                    <a:bodyPr/>
                    <a:lstStyle/>
                    <a:p>
                      <a:endParaRPr lang="cs-CZ" dirty="0"/>
                    </a:p>
                  </a:txBody>
                  <a:tcPr marL="68580" marR="68580" anchor="ctr">
                    <a:solidFill>
                      <a:schemeClr val="bg1">
                        <a:lumMod val="95000"/>
                      </a:schemeClr>
                    </a:solidFill>
                  </a:tcPr>
                </a:tc>
                <a:tc>
                  <a:txBody>
                    <a:bodyPr/>
                    <a:lstStyle/>
                    <a:p>
                      <a:endParaRPr lang="cs-CZ" dirty="0"/>
                    </a:p>
                  </a:txBody>
                  <a:tcPr marL="68580" marR="68580" anchor="ctr">
                    <a:solidFill>
                      <a:schemeClr val="bg1">
                        <a:lumMod val="95000"/>
                      </a:schemeClr>
                    </a:solidFill>
                  </a:tcPr>
                </a:tc>
                <a:tc>
                  <a:txBody>
                    <a:bodyPr/>
                    <a:lstStyle/>
                    <a:p>
                      <a:endParaRPr lang="cs-CZ" dirty="0"/>
                    </a:p>
                  </a:txBody>
                  <a:tcPr marL="68580" marR="68580" anchor="ctr">
                    <a:solidFill>
                      <a:schemeClr val="bg1">
                        <a:lumMod val="95000"/>
                      </a:schemeClr>
                    </a:solidFill>
                  </a:tcPr>
                </a:tc>
                <a:tc>
                  <a:txBody>
                    <a:bodyPr/>
                    <a:lstStyle/>
                    <a:p>
                      <a:endParaRPr lang="cs-CZ" dirty="0"/>
                    </a:p>
                  </a:txBody>
                  <a:tcPr marL="68580" marR="68580" anchor="ctr">
                    <a:solidFill>
                      <a:schemeClr val="bg1">
                        <a:lumMod val="95000"/>
                      </a:schemeClr>
                    </a:solidFill>
                  </a:tcPr>
                </a:tc>
                <a:tc>
                  <a:txBody>
                    <a:bodyPr/>
                    <a:lstStyle/>
                    <a:p>
                      <a:endParaRPr lang="cs-CZ" dirty="0"/>
                    </a:p>
                  </a:txBody>
                  <a:tcPr marL="68580" marR="68580" anchor="ctr">
                    <a:solidFill>
                      <a:schemeClr val="bg1">
                        <a:lumMod val="95000"/>
                      </a:schemeClr>
                    </a:solidFill>
                  </a:tcPr>
                </a:tc>
                <a:tc>
                  <a:txBody>
                    <a:bodyPr/>
                    <a:lstStyle/>
                    <a:p>
                      <a:endParaRPr lang="cs-CZ" dirty="0"/>
                    </a:p>
                  </a:txBody>
                  <a:tcPr marL="68580" marR="68580" anchor="ctr">
                    <a:solidFill>
                      <a:schemeClr val="bg1">
                        <a:lumMod val="95000"/>
                      </a:schemeClr>
                    </a:solidFill>
                  </a:tcPr>
                </a:tc>
                <a:tc>
                  <a:txBody>
                    <a:bodyPr/>
                    <a:lstStyle/>
                    <a:p>
                      <a:endParaRPr lang="cs-CZ" dirty="0"/>
                    </a:p>
                  </a:txBody>
                  <a:tcPr marL="68580" marR="68580" anchor="ctr">
                    <a:solidFill>
                      <a:schemeClr val="bg1">
                        <a:lumMod val="95000"/>
                      </a:schemeClr>
                    </a:solidFill>
                  </a:tcPr>
                </a:tc>
                <a:extLst>
                  <a:ext uri="{0D108BD9-81ED-4DB2-BD59-A6C34878D82A}">
                    <a16:rowId xmlns:a16="http://schemas.microsoft.com/office/drawing/2014/main" val="2993294286"/>
                  </a:ext>
                </a:extLst>
              </a:tr>
              <a:tr h="4506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err="1"/>
                        <a:t>Row</a:t>
                      </a:r>
                      <a:endParaRPr lang="cs-CZ" dirty="0"/>
                    </a:p>
                  </a:txBody>
                  <a:tcPr marL="68580" marR="68580" anchor="ctr">
                    <a:solidFill>
                      <a:srgbClr val="EAF6FE"/>
                    </a:solidFill>
                  </a:tcPr>
                </a:tc>
                <a:tc>
                  <a:txBody>
                    <a:bodyPr/>
                    <a:lstStyle/>
                    <a:p>
                      <a:endParaRPr lang="cs-CZ" dirty="0"/>
                    </a:p>
                  </a:txBody>
                  <a:tcPr marL="68580" marR="68580" anchor="ctr">
                    <a:solidFill>
                      <a:srgbClr val="EAF6FE"/>
                    </a:solidFill>
                  </a:tcPr>
                </a:tc>
                <a:tc>
                  <a:txBody>
                    <a:bodyPr/>
                    <a:lstStyle/>
                    <a:p>
                      <a:endParaRPr lang="cs-CZ" dirty="0"/>
                    </a:p>
                  </a:txBody>
                  <a:tcPr marL="68580" marR="68580" anchor="ctr">
                    <a:solidFill>
                      <a:srgbClr val="EAF6FE"/>
                    </a:solidFill>
                  </a:tcPr>
                </a:tc>
                <a:tc>
                  <a:txBody>
                    <a:bodyPr/>
                    <a:lstStyle/>
                    <a:p>
                      <a:endParaRPr lang="cs-CZ" dirty="0"/>
                    </a:p>
                  </a:txBody>
                  <a:tcPr marL="68580" marR="68580" anchor="ctr">
                    <a:solidFill>
                      <a:srgbClr val="EAF6FE"/>
                    </a:solidFill>
                  </a:tcPr>
                </a:tc>
                <a:tc>
                  <a:txBody>
                    <a:bodyPr/>
                    <a:lstStyle/>
                    <a:p>
                      <a:endParaRPr lang="cs-CZ" dirty="0"/>
                    </a:p>
                  </a:txBody>
                  <a:tcPr marL="68580" marR="68580" anchor="ctr">
                    <a:solidFill>
                      <a:srgbClr val="EAF6FE"/>
                    </a:solidFill>
                  </a:tcPr>
                </a:tc>
                <a:tc>
                  <a:txBody>
                    <a:bodyPr/>
                    <a:lstStyle/>
                    <a:p>
                      <a:endParaRPr lang="cs-CZ" dirty="0"/>
                    </a:p>
                  </a:txBody>
                  <a:tcPr marL="68580" marR="68580" anchor="ctr">
                    <a:solidFill>
                      <a:srgbClr val="EAF6FE"/>
                    </a:solidFill>
                  </a:tcPr>
                </a:tc>
                <a:tc>
                  <a:txBody>
                    <a:bodyPr/>
                    <a:lstStyle/>
                    <a:p>
                      <a:endParaRPr lang="cs-CZ" dirty="0"/>
                    </a:p>
                  </a:txBody>
                  <a:tcPr marL="68580" marR="68580" anchor="ctr">
                    <a:solidFill>
                      <a:srgbClr val="EAF6FE"/>
                    </a:solidFill>
                  </a:tcPr>
                </a:tc>
                <a:tc>
                  <a:txBody>
                    <a:bodyPr/>
                    <a:lstStyle/>
                    <a:p>
                      <a:endParaRPr lang="cs-CZ" dirty="0"/>
                    </a:p>
                  </a:txBody>
                  <a:tcPr marL="68580" marR="68580" anchor="ctr">
                    <a:solidFill>
                      <a:srgbClr val="EAF6FE"/>
                    </a:solidFill>
                  </a:tcPr>
                </a:tc>
                <a:tc>
                  <a:txBody>
                    <a:bodyPr/>
                    <a:lstStyle/>
                    <a:p>
                      <a:endParaRPr lang="cs-CZ" dirty="0"/>
                    </a:p>
                  </a:txBody>
                  <a:tcPr marL="68580" marR="68580" anchor="ctr">
                    <a:solidFill>
                      <a:srgbClr val="EAF6FE"/>
                    </a:solidFill>
                  </a:tcPr>
                </a:tc>
                <a:extLst>
                  <a:ext uri="{0D108BD9-81ED-4DB2-BD59-A6C34878D82A}">
                    <a16:rowId xmlns:a16="http://schemas.microsoft.com/office/drawing/2014/main" val="150252544"/>
                  </a:ext>
                </a:extLst>
              </a:tr>
            </a:tbl>
          </a:graphicData>
        </a:graphic>
      </p:graphicFrame>
      <p:sp>
        <p:nvSpPr>
          <p:cNvPr id="14" name="Nadpis 1">
            <a:extLst>
              <a:ext uri="{FF2B5EF4-FFF2-40B4-BE49-F238E27FC236}">
                <a16:creationId xmlns:a16="http://schemas.microsoft.com/office/drawing/2014/main" id="{3595AC0D-E641-4E07-B2CB-74274830B2B5}"/>
              </a:ext>
            </a:extLst>
          </p:cNvPr>
          <p:cNvSpPr>
            <a:spLocks noGrp="1"/>
          </p:cNvSpPr>
          <p:nvPr>
            <p:ph type="title" hasCustomPrompt="1"/>
          </p:nvPr>
        </p:nvSpPr>
        <p:spPr>
          <a:xfrm>
            <a:off x="628650" y="1100016"/>
            <a:ext cx="7779544" cy="689952"/>
          </a:xfrm>
        </p:spPr>
        <p:txBody>
          <a:bodyPr/>
          <a:lstStyle/>
          <a:p>
            <a:r>
              <a:rPr lang="cs-CZ" dirty="0" err="1"/>
              <a:t>Click</a:t>
            </a:r>
            <a:r>
              <a:rPr lang="cs-CZ" dirty="0"/>
              <a:t> to </a:t>
            </a:r>
            <a:r>
              <a:rPr lang="cs-CZ" dirty="0" err="1"/>
              <a:t>edit</a:t>
            </a:r>
            <a:r>
              <a:rPr lang="cs-CZ" dirty="0"/>
              <a:t> style.</a:t>
            </a:r>
          </a:p>
        </p:txBody>
      </p:sp>
    </p:spTree>
    <p:extLst>
      <p:ext uri="{BB962C8B-B14F-4D97-AF65-F5344CB8AC3E}">
        <p14:creationId xmlns:p14="http://schemas.microsoft.com/office/powerpoint/2010/main" val="1132973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titl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B75CB4D-7416-4123-83CE-C769D1CEF97F}"/>
              </a:ext>
            </a:extLst>
          </p:cNvPr>
          <p:cNvSpPr>
            <a:spLocks noGrp="1"/>
          </p:cNvSpPr>
          <p:nvPr>
            <p:ph type="title" hasCustomPrompt="1"/>
          </p:nvPr>
        </p:nvSpPr>
        <p:spPr>
          <a:xfrm>
            <a:off x="629841" y="987429"/>
            <a:ext cx="2949178" cy="1069975"/>
          </a:xfrm>
        </p:spPr>
        <p:txBody>
          <a:bodyPr anchor="b"/>
          <a:lstStyle>
            <a:lvl1pPr>
              <a:defRPr sz="2400"/>
            </a:lvl1pPr>
          </a:lstStyle>
          <a:p>
            <a:r>
              <a:rPr lang="cs-CZ" dirty="0" err="1"/>
              <a:t>Click</a:t>
            </a:r>
            <a:r>
              <a:rPr lang="cs-CZ" dirty="0"/>
              <a:t> to </a:t>
            </a:r>
            <a:r>
              <a:rPr lang="cs-CZ" dirty="0" err="1"/>
              <a:t>edit</a:t>
            </a:r>
            <a:r>
              <a:rPr lang="cs-CZ" dirty="0"/>
              <a:t> style.</a:t>
            </a:r>
          </a:p>
        </p:txBody>
      </p:sp>
      <p:sp>
        <p:nvSpPr>
          <p:cNvPr id="3" name="Zástupný obsah 2">
            <a:extLst>
              <a:ext uri="{FF2B5EF4-FFF2-40B4-BE49-F238E27FC236}">
                <a16:creationId xmlns:a16="http://schemas.microsoft.com/office/drawing/2014/main" id="{CD0998F7-E90D-471F-891C-0FD12349B84C}"/>
              </a:ext>
            </a:extLst>
          </p:cNvPr>
          <p:cNvSpPr>
            <a:spLocks noGrp="1"/>
          </p:cNvSpPr>
          <p:nvPr>
            <p:ph idx="1" hasCustomPrompt="1"/>
          </p:nvPr>
        </p:nvSpPr>
        <p:spPr>
          <a:xfrm>
            <a:off x="3887391" y="987430"/>
            <a:ext cx="4629150" cy="536892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a:t>Click to edit the text styles in the template</a:t>
            </a:r>
            <a:r>
              <a:rPr lang="cs-CZ" dirty="0"/>
              <a:t>.</a:t>
            </a:r>
          </a:p>
          <a:p>
            <a:pPr lvl="1"/>
            <a:r>
              <a:rPr lang="cs-CZ" dirty="0"/>
              <a:t>Second level</a:t>
            </a:r>
          </a:p>
          <a:p>
            <a:pPr lvl="2"/>
            <a:r>
              <a:rPr lang="cs-CZ" dirty="0" err="1"/>
              <a:t>Third</a:t>
            </a:r>
            <a:r>
              <a:rPr lang="cs-CZ" dirty="0"/>
              <a:t> level</a:t>
            </a:r>
          </a:p>
          <a:p>
            <a:pPr lvl="3"/>
            <a:r>
              <a:rPr lang="cs-CZ" dirty="0" err="1"/>
              <a:t>Fourth</a:t>
            </a:r>
            <a:r>
              <a:rPr lang="cs-CZ" dirty="0"/>
              <a:t> level</a:t>
            </a:r>
          </a:p>
          <a:p>
            <a:pPr lvl="4"/>
            <a:r>
              <a:rPr lang="cs-CZ" dirty="0" err="1"/>
              <a:t>Fifth</a:t>
            </a:r>
            <a:r>
              <a:rPr lang="cs-CZ" dirty="0"/>
              <a:t> level</a:t>
            </a:r>
          </a:p>
        </p:txBody>
      </p:sp>
      <p:sp>
        <p:nvSpPr>
          <p:cNvPr id="4" name="Zástupný text 3">
            <a:extLst>
              <a:ext uri="{FF2B5EF4-FFF2-40B4-BE49-F238E27FC236}">
                <a16:creationId xmlns:a16="http://schemas.microsoft.com/office/drawing/2014/main" id="{10F5FE98-251D-4D3C-B8B7-DADD6DEB8680}"/>
              </a:ext>
            </a:extLst>
          </p:cNvPr>
          <p:cNvSpPr>
            <a:spLocks noGrp="1"/>
          </p:cNvSpPr>
          <p:nvPr>
            <p:ph type="body" sz="half" idx="2" hasCustomPrompt="1"/>
          </p:nvPr>
        </p:nvSpPr>
        <p:spPr>
          <a:xfrm>
            <a:off x="629841" y="2057399"/>
            <a:ext cx="2949178" cy="4298955"/>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en-US" dirty="0"/>
              <a:t>Click to edit the text styles in the template</a:t>
            </a:r>
            <a:endParaRPr lang="cs-CZ" dirty="0"/>
          </a:p>
        </p:txBody>
      </p:sp>
      <p:sp>
        <p:nvSpPr>
          <p:cNvPr id="5" name="Zástupný symbol pro datum 4">
            <a:extLst>
              <a:ext uri="{FF2B5EF4-FFF2-40B4-BE49-F238E27FC236}">
                <a16:creationId xmlns:a16="http://schemas.microsoft.com/office/drawing/2014/main" id="{6390EA42-058E-4D22-B615-D930D64C6ABE}"/>
              </a:ext>
            </a:extLst>
          </p:cNvPr>
          <p:cNvSpPr>
            <a:spLocks noGrp="1"/>
          </p:cNvSpPr>
          <p:nvPr>
            <p:ph type="dt" sz="half" idx="10"/>
          </p:nvPr>
        </p:nvSpPr>
        <p:spPr/>
        <p:txBody>
          <a:bodyPr/>
          <a:lstStyle/>
          <a:p>
            <a:fld id="{8B329ADC-2255-4EF3-B5C0-B90829E78CD9}" type="datetimeFigureOut">
              <a:rPr lang="cs-CZ" smtClean="0"/>
              <a:t>08.09.2021</a:t>
            </a:fld>
            <a:endParaRPr lang="cs-CZ"/>
          </a:p>
        </p:txBody>
      </p:sp>
      <p:sp>
        <p:nvSpPr>
          <p:cNvPr id="6" name="Zástupný symbol pro zápatí 5">
            <a:extLst>
              <a:ext uri="{FF2B5EF4-FFF2-40B4-BE49-F238E27FC236}">
                <a16:creationId xmlns:a16="http://schemas.microsoft.com/office/drawing/2014/main" id="{E78A484A-2BA3-41B7-86CF-5D3F9304C1A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01B4CD1-4B53-455D-AE40-D95A24E4F658}"/>
              </a:ext>
            </a:extLst>
          </p:cNvPr>
          <p:cNvSpPr>
            <a:spLocks noGrp="1"/>
          </p:cNvSpPr>
          <p:nvPr>
            <p:ph type="sldNum" sz="quarter" idx="12"/>
          </p:nvPr>
        </p:nvSpPr>
        <p:spPr/>
        <p:txBody>
          <a:bodyPr/>
          <a:lstStyle/>
          <a:p>
            <a:fld id="{195CA258-668E-4A85-A197-2757C3BEE154}" type="slidenum">
              <a:rPr lang="cs-CZ" smtClean="0"/>
              <a:t>‹#›</a:t>
            </a:fld>
            <a:endParaRPr lang="cs-CZ"/>
          </a:p>
        </p:txBody>
      </p:sp>
    </p:spTree>
    <p:extLst>
      <p:ext uri="{BB962C8B-B14F-4D97-AF65-F5344CB8AC3E}">
        <p14:creationId xmlns:p14="http://schemas.microsoft.com/office/powerpoint/2010/main" val="120010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Content with pictur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697884-28AE-4700-9C13-68750D37E914}"/>
              </a:ext>
            </a:extLst>
          </p:cNvPr>
          <p:cNvSpPr>
            <a:spLocks noGrp="1"/>
          </p:cNvSpPr>
          <p:nvPr>
            <p:ph type="title" hasCustomPrompt="1"/>
          </p:nvPr>
        </p:nvSpPr>
        <p:spPr>
          <a:xfrm>
            <a:off x="629841" y="987429"/>
            <a:ext cx="2949178" cy="1069975"/>
          </a:xfrm>
        </p:spPr>
        <p:txBody>
          <a:bodyPr anchor="b"/>
          <a:lstStyle>
            <a:lvl1pPr>
              <a:defRPr sz="2400"/>
            </a:lvl1pPr>
          </a:lstStyle>
          <a:p>
            <a:r>
              <a:rPr lang="cs-CZ" dirty="0" err="1"/>
              <a:t>Click</a:t>
            </a:r>
            <a:r>
              <a:rPr lang="cs-CZ" dirty="0"/>
              <a:t> to </a:t>
            </a:r>
            <a:r>
              <a:rPr lang="cs-CZ" dirty="0" err="1"/>
              <a:t>edit</a:t>
            </a:r>
            <a:r>
              <a:rPr lang="cs-CZ" dirty="0"/>
              <a:t> style.</a:t>
            </a:r>
          </a:p>
        </p:txBody>
      </p:sp>
      <p:sp>
        <p:nvSpPr>
          <p:cNvPr id="3" name="Zástupný symbol obrázku 2">
            <a:extLst>
              <a:ext uri="{FF2B5EF4-FFF2-40B4-BE49-F238E27FC236}">
                <a16:creationId xmlns:a16="http://schemas.microsoft.com/office/drawing/2014/main" id="{7173077C-429C-4C0E-8F05-9FFAC62D1430}"/>
              </a:ext>
            </a:extLst>
          </p:cNvPr>
          <p:cNvSpPr>
            <a:spLocks noGrp="1"/>
          </p:cNvSpPr>
          <p:nvPr>
            <p:ph type="pic" idx="1" hasCustomPrompt="1"/>
          </p:nvPr>
        </p:nvSpPr>
        <p:spPr>
          <a:xfrm>
            <a:off x="3887391" y="987430"/>
            <a:ext cx="4629150" cy="5368924"/>
          </a:xfrm>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cs-CZ" dirty="0"/>
              <a:t>Picture</a:t>
            </a:r>
          </a:p>
        </p:txBody>
      </p:sp>
      <p:sp>
        <p:nvSpPr>
          <p:cNvPr id="4" name="Zástupný text 3">
            <a:extLst>
              <a:ext uri="{FF2B5EF4-FFF2-40B4-BE49-F238E27FC236}">
                <a16:creationId xmlns:a16="http://schemas.microsoft.com/office/drawing/2014/main" id="{17844AFA-992F-4BE4-ABDB-10F592A4413F}"/>
              </a:ext>
            </a:extLst>
          </p:cNvPr>
          <p:cNvSpPr>
            <a:spLocks noGrp="1"/>
          </p:cNvSpPr>
          <p:nvPr>
            <p:ph type="body" sz="half" idx="2" hasCustomPrompt="1"/>
          </p:nvPr>
        </p:nvSpPr>
        <p:spPr>
          <a:xfrm>
            <a:off x="629841" y="2057399"/>
            <a:ext cx="2949178" cy="4298955"/>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en-US" dirty="0"/>
              <a:t>Click to edit the text styles in the template</a:t>
            </a:r>
            <a:endParaRPr lang="cs-CZ" dirty="0"/>
          </a:p>
        </p:txBody>
      </p:sp>
      <p:sp>
        <p:nvSpPr>
          <p:cNvPr id="5" name="Zástupný symbol pro datum 4">
            <a:extLst>
              <a:ext uri="{FF2B5EF4-FFF2-40B4-BE49-F238E27FC236}">
                <a16:creationId xmlns:a16="http://schemas.microsoft.com/office/drawing/2014/main" id="{C0442129-45B5-4C81-B28A-AA85D4F4DF76}"/>
              </a:ext>
            </a:extLst>
          </p:cNvPr>
          <p:cNvSpPr>
            <a:spLocks noGrp="1"/>
          </p:cNvSpPr>
          <p:nvPr>
            <p:ph type="dt" sz="half" idx="10"/>
          </p:nvPr>
        </p:nvSpPr>
        <p:spPr/>
        <p:txBody>
          <a:bodyPr/>
          <a:lstStyle/>
          <a:p>
            <a:fld id="{8B329ADC-2255-4EF3-B5C0-B90829E78CD9}" type="datetimeFigureOut">
              <a:rPr lang="cs-CZ" smtClean="0"/>
              <a:t>08.09.2021</a:t>
            </a:fld>
            <a:endParaRPr lang="cs-CZ"/>
          </a:p>
        </p:txBody>
      </p:sp>
      <p:sp>
        <p:nvSpPr>
          <p:cNvPr id="6" name="Zástupný symbol pro zápatí 5">
            <a:extLst>
              <a:ext uri="{FF2B5EF4-FFF2-40B4-BE49-F238E27FC236}">
                <a16:creationId xmlns:a16="http://schemas.microsoft.com/office/drawing/2014/main" id="{46712F59-4F02-4916-92FC-440DB3FE41D9}"/>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A893627A-E54A-4DF9-9A32-88F06F6E2D7D}"/>
              </a:ext>
            </a:extLst>
          </p:cNvPr>
          <p:cNvSpPr>
            <a:spLocks noGrp="1"/>
          </p:cNvSpPr>
          <p:nvPr>
            <p:ph type="sldNum" sz="quarter" idx="12"/>
          </p:nvPr>
        </p:nvSpPr>
        <p:spPr/>
        <p:txBody>
          <a:bodyPr/>
          <a:lstStyle/>
          <a:p>
            <a:fld id="{195CA258-668E-4A85-A197-2757C3BEE154}" type="slidenum">
              <a:rPr lang="cs-CZ" smtClean="0"/>
              <a:t>‹#›</a:t>
            </a:fld>
            <a:endParaRPr lang="cs-CZ"/>
          </a:p>
        </p:txBody>
      </p:sp>
    </p:spTree>
    <p:extLst>
      <p:ext uri="{BB962C8B-B14F-4D97-AF65-F5344CB8AC3E}">
        <p14:creationId xmlns:p14="http://schemas.microsoft.com/office/powerpoint/2010/main" val="3660211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ubtitle / final slide">
    <p:spTree>
      <p:nvGrpSpPr>
        <p:cNvPr id="1" name=""/>
        <p:cNvGrpSpPr/>
        <p:nvPr/>
      </p:nvGrpSpPr>
      <p:grpSpPr>
        <a:xfrm>
          <a:off x="0" y="0"/>
          <a:ext cx="0" cy="0"/>
          <a:chOff x="0" y="0"/>
          <a:chExt cx="0" cy="0"/>
        </a:xfrm>
      </p:grpSpPr>
      <p:sp>
        <p:nvSpPr>
          <p:cNvPr id="6" name="Nadpis 1">
            <a:extLst>
              <a:ext uri="{FF2B5EF4-FFF2-40B4-BE49-F238E27FC236}">
                <a16:creationId xmlns:a16="http://schemas.microsoft.com/office/drawing/2014/main" id="{00CC9A38-AF1A-4F1B-AFAD-D620B11561B6}"/>
              </a:ext>
            </a:extLst>
          </p:cNvPr>
          <p:cNvSpPr>
            <a:spLocks noGrp="1"/>
          </p:cNvSpPr>
          <p:nvPr>
            <p:ph type="ctrTitle" hasCustomPrompt="1"/>
          </p:nvPr>
        </p:nvSpPr>
        <p:spPr>
          <a:xfrm>
            <a:off x="661904" y="2566152"/>
            <a:ext cx="7886701" cy="1782150"/>
          </a:xfrm>
          <a:prstGeom prst="rect">
            <a:avLst/>
          </a:prstGeom>
        </p:spPr>
        <p:txBody>
          <a:bodyPr anchor="t"/>
          <a:lstStyle>
            <a:lvl1pPr algn="l">
              <a:defRPr sz="4500">
                <a:solidFill>
                  <a:schemeClr val="bg1"/>
                </a:solidFill>
                <a:latin typeface="Arial" panose="020B0604020202020204" pitchFamily="34" charset="0"/>
                <a:cs typeface="Arial" panose="020B0604020202020204" pitchFamily="34" charset="0"/>
              </a:defRPr>
            </a:lvl1pPr>
          </a:lstStyle>
          <a:p>
            <a:r>
              <a:rPr lang="cs-CZ" dirty="0" err="1"/>
              <a:t>Title</a:t>
            </a:r>
            <a:r>
              <a:rPr lang="cs-CZ" dirty="0"/>
              <a:t> </a:t>
            </a:r>
            <a:r>
              <a:rPr lang="cs-CZ" dirty="0" err="1"/>
              <a:t>of</a:t>
            </a:r>
            <a:r>
              <a:rPr lang="cs-CZ" dirty="0"/>
              <a:t> </a:t>
            </a:r>
            <a:r>
              <a:rPr lang="cs-CZ" dirty="0" err="1"/>
              <a:t>presentation</a:t>
            </a:r>
            <a:endParaRPr lang="cs-CZ" dirty="0"/>
          </a:p>
        </p:txBody>
      </p:sp>
      <p:sp>
        <p:nvSpPr>
          <p:cNvPr id="11" name="Podnadpis 2">
            <a:extLst>
              <a:ext uri="{FF2B5EF4-FFF2-40B4-BE49-F238E27FC236}">
                <a16:creationId xmlns:a16="http://schemas.microsoft.com/office/drawing/2014/main" id="{C15E66E8-C8F4-4CFA-9026-9C01C85B23B3}"/>
              </a:ext>
            </a:extLst>
          </p:cNvPr>
          <p:cNvSpPr>
            <a:spLocks noGrp="1"/>
          </p:cNvSpPr>
          <p:nvPr>
            <p:ph type="subTitle" idx="1" hasCustomPrompt="1"/>
          </p:nvPr>
        </p:nvSpPr>
        <p:spPr>
          <a:xfrm>
            <a:off x="678530" y="4462602"/>
            <a:ext cx="7870075" cy="813654"/>
          </a:xfrm>
          <a:prstGeom prst="rect">
            <a:avLst/>
          </a:prstGeom>
        </p:spPr>
        <p:txBody>
          <a:bodyPr/>
          <a:lstStyle>
            <a:lvl1pPr marL="0" indent="0" algn="l">
              <a:buNone/>
              <a:defRPr sz="1800" b="0">
                <a:solidFill>
                  <a:schemeClr val="bg1"/>
                </a:solidFill>
                <a:latin typeface="Arial" panose="020B0604020202020204" pitchFamily="34" charset="0"/>
                <a:cs typeface="Arial" panose="020B0604020202020204" pitchFamily="34" charset="0"/>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dirty="0" err="1"/>
              <a:t>Subtitle</a:t>
            </a:r>
            <a:r>
              <a:rPr lang="cs-CZ" dirty="0"/>
              <a:t> </a:t>
            </a:r>
            <a:r>
              <a:rPr lang="cs-CZ" dirty="0" err="1"/>
              <a:t>of</a:t>
            </a:r>
            <a:r>
              <a:rPr lang="cs-CZ" dirty="0"/>
              <a:t> </a:t>
            </a:r>
            <a:r>
              <a:rPr lang="cs-CZ" dirty="0" err="1"/>
              <a:t>presentation</a:t>
            </a:r>
            <a:endParaRPr lang="cs-CZ" dirty="0"/>
          </a:p>
        </p:txBody>
      </p:sp>
      <p:sp>
        <p:nvSpPr>
          <p:cNvPr id="12" name="Zástupný text 2">
            <a:extLst>
              <a:ext uri="{FF2B5EF4-FFF2-40B4-BE49-F238E27FC236}">
                <a16:creationId xmlns:a16="http://schemas.microsoft.com/office/drawing/2014/main" id="{1E960864-53C0-4792-9B84-836E017C896A}"/>
              </a:ext>
            </a:extLst>
          </p:cNvPr>
          <p:cNvSpPr>
            <a:spLocks noGrp="1"/>
          </p:cNvSpPr>
          <p:nvPr>
            <p:ph type="body" idx="15" hasCustomPrompt="1"/>
          </p:nvPr>
        </p:nvSpPr>
        <p:spPr>
          <a:xfrm>
            <a:off x="4838009" y="870423"/>
            <a:ext cx="3718906" cy="311628"/>
          </a:xfrm>
          <a:prstGeom prst="rect">
            <a:avLst/>
          </a:prstGeom>
        </p:spPr>
        <p:txBody>
          <a:bodyPr>
            <a:normAutofit/>
          </a:bodyPr>
          <a:lstStyle>
            <a:lvl1pPr marL="0" indent="0" algn="r">
              <a:buNone/>
              <a:defRPr sz="1500" b="1">
                <a:solidFill>
                  <a:srgbClr val="D2F5FF"/>
                </a:solidFill>
              </a:defRPr>
            </a:lvl1pPr>
            <a:lvl2pPr marL="342892" indent="0">
              <a:buNone/>
              <a:defRPr sz="1500">
                <a:solidFill>
                  <a:schemeClr val="tx1">
                    <a:tint val="75000"/>
                  </a:schemeClr>
                </a:solidFill>
              </a:defRPr>
            </a:lvl2pPr>
            <a:lvl3pPr marL="685783" indent="0">
              <a:buNone/>
              <a:defRPr sz="1350">
                <a:solidFill>
                  <a:schemeClr val="tx1">
                    <a:tint val="75000"/>
                  </a:schemeClr>
                </a:solidFill>
              </a:defRPr>
            </a:lvl3pPr>
            <a:lvl4pPr marL="1028675"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8" indent="0">
              <a:buNone/>
              <a:defRPr sz="1200">
                <a:solidFill>
                  <a:schemeClr val="tx1">
                    <a:tint val="75000"/>
                  </a:schemeClr>
                </a:solidFill>
              </a:defRPr>
            </a:lvl7pPr>
            <a:lvl8pPr marL="2400240" indent="0">
              <a:buNone/>
              <a:defRPr sz="1200">
                <a:solidFill>
                  <a:schemeClr val="tx1">
                    <a:tint val="75000"/>
                  </a:schemeClr>
                </a:solidFill>
              </a:defRPr>
            </a:lvl8pPr>
            <a:lvl9pPr marL="2743132" indent="0">
              <a:buNone/>
              <a:defRPr sz="1200">
                <a:solidFill>
                  <a:schemeClr val="tx1">
                    <a:tint val="75000"/>
                  </a:schemeClr>
                </a:solidFill>
              </a:defRPr>
            </a:lvl9pPr>
          </a:lstStyle>
          <a:p>
            <a:pPr lvl="0"/>
            <a:r>
              <a:rPr lang="cs-CZ" dirty="0"/>
              <a:t>Name and </a:t>
            </a:r>
            <a:r>
              <a:rPr lang="cs-CZ" dirty="0" err="1"/>
              <a:t>surname</a:t>
            </a:r>
            <a:r>
              <a:rPr lang="cs-CZ" dirty="0"/>
              <a:t> </a:t>
            </a:r>
            <a:r>
              <a:rPr lang="cs-CZ" dirty="0" err="1"/>
              <a:t>of</a:t>
            </a:r>
            <a:r>
              <a:rPr lang="cs-CZ" dirty="0"/>
              <a:t> </a:t>
            </a:r>
            <a:r>
              <a:rPr lang="cs-CZ" dirty="0" err="1"/>
              <a:t>author</a:t>
            </a:r>
            <a:endParaRPr lang="cs-CZ" dirty="0"/>
          </a:p>
        </p:txBody>
      </p:sp>
      <p:sp>
        <p:nvSpPr>
          <p:cNvPr id="13" name="Zástupný text 2">
            <a:extLst>
              <a:ext uri="{FF2B5EF4-FFF2-40B4-BE49-F238E27FC236}">
                <a16:creationId xmlns:a16="http://schemas.microsoft.com/office/drawing/2014/main" id="{99C96057-963F-4918-B8AD-FA9D78532905}"/>
              </a:ext>
            </a:extLst>
          </p:cNvPr>
          <p:cNvSpPr>
            <a:spLocks noGrp="1"/>
          </p:cNvSpPr>
          <p:nvPr>
            <p:ph type="body" idx="16" hasCustomPrompt="1"/>
          </p:nvPr>
        </p:nvSpPr>
        <p:spPr>
          <a:xfrm>
            <a:off x="4838009" y="1182051"/>
            <a:ext cx="3718906" cy="311628"/>
          </a:xfrm>
          <a:prstGeom prst="rect">
            <a:avLst/>
          </a:prstGeom>
        </p:spPr>
        <p:txBody>
          <a:bodyPr>
            <a:normAutofit/>
          </a:bodyPr>
          <a:lstStyle>
            <a:lvl1pPr marL="0" indent="0" algn="r">
              <a:buNone/>
              <a:defRPr sz="1400">
                <a:solidFill>
                  <a:schemeClr val="bg1"/>
                </a:solidFill>
              </a:defRPr>
            </a:lvl1pPr>
            <a:lvl2pPr marL="342892" indent="0">
              <a:buNone/>
              <a:defRPr sz="1500">
                <a:solidFill>
                  <a:schemeClr val="tx1">
                    <a:tint val="75000"/>
                  </a:schemeClr>
                </a:solidFill>
              </a:defRPr>
            </a:lvl2pPr>
            <a:lvl3pPr marL="685783" indent="0">
              <a:buNone/>
              <a:defRPr sz="1350">
                <a:solidFill>
                  <a:schemeClr val="tx1">
                    <a:tint val="75000"/>
                  </a:schemeClr>
                </a:solidFill>
              </a:defRPr>
            </a:lvl3pPr>
            <a:lvl4pPr marL="1028675"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8" indent="0">
              <a:buNone/>
              <a:defRPr sz="1200">
                <a:solidFill>
                  <a:schemeClr val="tx1">
                    <a:tint val="75000"/>
                  </a:schemeClr>
                </a:solidFill>
              </a:defRPr>
            </a:lvl7pPr>
            <a:lvl8pPr marL="2400240" indent="0">
              <a:buNone/>
              <a:defRPr sz="1200">
                <a:solidFill>
                  <a:schemeClr val="tx1">
                    <a:tint val="75000"/>
                  </a:schemeClr>
                </a:solidFill>
              </a:defRPr>
            </a:lvl8pPr>
            <a:lvl9pPr marL="2743132" indent="0">
              <a:buNone/>
              <a:defRPr sz="1200">
                <a:solidFill>
                  <a:schemeClr val="tx1">
                    <a:tint val="75000"/>
                  </a:schemeClr>
                </a:solidFill>
              </a:defRPr>
            </a:lvl9pPr>
          </a:lstStyle>
          <a:p>
            <a:pPr lvl="0"/>
            <a:r>
              <a:rPr lang="cs-CZ" dirty="0"/>
              <a:t>name.surname@vse.cz</a:t>
            </a:r>
          </a:p>
        </p:txBody>
      </p:sp>
    </p:spTree>
    <p:extLst>
      <p:ext uri="{BB962C8B-B14F-4D97-AF65-F5344CB8AC3E}">
        <p14:creationId xmlns:p14="http://schemas.microsoft.com/office/powerpoint/2010/main" val="212317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FEBE9D-4844-416F-A47B-E71F5CB39341}"/>
              </a:ext>
            </a:extLst>
          </p:cNvPr>
          <p:cNvSpPr>
            <a:spLocks noGrp="1"/>
          </p:cNvSpPr>
          <p:nvPr>
            <p:ph type="title" hasCustomPrompt="1"/>
          </p:nvPr>
        </p:nvSpPr>
        <p:spPr/>
        <p:txBody>
          <a:bodyPr/>
          <a:lstStyle/>
          <a:p>
            <a:r>
              <a:rPr lang="cs-CZ" dirty="0" err="1"/>
              <a:t>Click</a:t>
            </a:r>
            <a:r>
              <a:rPr lang="cs-CZ" dirty="0"/>
              <a:t> to </a:t>
            </a:r>
            <a:r>
              <a:rPr lang="cs-CZ" dirty="0" err="1"/>
              <a:t>edit</a:t>
            </a:r>
            <a:r>
              <a:rPr lang="cs-CZ" dirty="0"/>
              <a:t> style.</a:t>
            </a:r>
          </a:p>
        </p:txBody>
      </p:sp>
      <p:sp>
        <p:nvSpPr>
          <p:cNvPr id="3" name="Zástupný obsah 2">
            <a:extLst>
              <a:ext uri="{FF2B5EF4-FFF2-40B4-BE49-F238E27FC236}">
                <a16:creationId xmlns:a16="http://schemas.microsoft.com/office/drawing/2014/main" id="{3D6471AA-641D-48E4-895F-2C70DDA447D1}"/>
              </a:ext>
            </a:extLst>
          </p:cNvPr>
          <p:cNvSpPr>
            <a:spLocks noGrp="1"/>
          </p:cNvSpPr>
          <p:nvPr>
            <p:ph idx="1" hasCustomPrompt="1"/>
          </p:nvPr>
        </p:nvSpPr>
        <p:spPr>
          <a:xfrm>
            <a:off x="628650" y="1912861"/>
            <a:ext cx="7779544" cy="4504564"/>
          </a:xfrm>
        </p:spPr>
        <p:txBody>
          <a:bodyPr/>
          <a:lstStyle/>
          <a:p>
            <a:pPr lvl="0"/>
            <a:r>
              <a:rPr lang="en-US" dirty="0"/>
              <a:t>Click to edit the text styles in the template</a:t>
            </a:r>
            <a:r>
              <a:rPr lang="cs-CZ" dirty="0"/>
              <a:t>.</a:t>
            </a:r>
          </a:p>
          <a:p>
            <a:pPr lvl="1"/>
            <a:r>
              <a:rPr lang="cs-CZ" dirty="0"/>
              <a:t>Second level</a:t>
            </a:r>
          </a:p>
          <a:p>
            <a:pPr lvl="2"/>
            <a:r>
              <a:rPr lang="cs-CZ" dirty="0" err="1"/>
              <a:t>Third</a:t>
            </a:r>
            <a:r>
              <a:rPr lang="cs-CZ" dirty="0"/>
              <a:t> level</a:t>
            </a:r>
          </a:p>
          <a:p>
            <a:pPr lvl="3"/>
            <a:r>
              <a:rPr lang="cs-CZ" dirty="0" err="1"/>
              <a:t>Fourth</a:t>
            </a:r>
            <a:r>
              <a:rPr lang="cs-CZ" dirty="0"/>
              <a:t> level</a:t>
            </a:r>
          </a:p>
          <a:p>
            <a:pPr lvl="4"/>
            <a:r>
              <a:rPr lang="cs-CZ" dirty="0" err="1"/>
              <a:t>Fifth</a:t>
            </a:r>
            <a:r>
              <a:rPr lang="cs-CZ" dirty="0"/>
              <a:t> level</a:t>
            </a:r>
          </a:p>
        </p:txBody>
      </p:sp>
      <p:sp>
        <p:nvSpPr>
          <p:cNvPr id="4" name="Zástupný symbol pro datum 3">
            <a:extLst>
              <a:ext uri="{FF2B5EF4-FFF2-40B4-BE49-F238E27FC236}">
                <a16:creationId xmlns:a16="http://schemas.microsoft.com/office/drawing/2014/main" id="{5D51239B-9FE1-4DB1-BD79-B7D38D332703}"/>
              </a:ext>
            </a:extLst>
          </p:cNvPr>
          <p:cNvSpPr>
            <a:spLocks noGrp="1"/>
          </p:cNvSpPr>
          <p:nvPr>
            <p:ph type="dt" sz="half" idx="10"/>
          </p:nvPr>
        </p:nvSpPr>
        <p:spPr/>
        <p:txBody>
          <a:bodyPr/>
          <a:lstStyle/>
          <a:p>
            <a:fld id="{8B329ADC-2255-4EF3-B5C0-B90829E78CD9}" type="datetimeFigureOut">
              <a:rPr lang="cs-CZ" smtClean="0"/>
              <a:t>08.09.2021</a:t>
            </a:fld>
            <a:endParaRPr lang="cs-CZ"/>
          </a:p>
        </p:txBody>
      </p:sp>
      <p:sp>
        <p:nvSpPr>
          <p:cNvPr id="5" name="Zástupný symbol pro zápatí 4">
            <a:extLst>
              <a:ext uri="{FF2B5EF4-FFF2-40B4-BE49-F238E27FC236}">
                <a16:creationId xmlns:a16="http://schemas.microsoft.com/office/drawing/2014/main" id="{1E3E641A-DC32-4DD9-8307-46D9DFF5860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92F49C3-090D-4190-9CE2-36066030CB2B}"/>
              </a:ext>
            </a:extLst>
          </p:cNvPr>
          <p:cNvSpPr>
            <a:spLocks noGrp="1"/>
          </p:cNvSpPr>
          <p:nvPr>
            <p:ph type="sldNum" sz="quarter" idx="12"/>
          </p:nvPr>
        </p:nvSpPr>
        <p:spPr/>
        <p:txBody>
          <a:bodyPr/>
          <a:lstStyle/>
          <a:p>
            <a:fld id="{195CA258-668E-4A85-A197-2757C3BEE154}" type="slidenum">
              <a:rPr lang="cs-CZ" smtClean="0"/>
              <a:t>‹#›</a:t>
            </a:fld>
            <a:endParaRPr lang="cs-CZ"/>
          </a:p>
        </p:txBody>
      </p:sp>
    </p:spTree>
    <p:extLst>
      <p:ext uri="{BB962C8B-B14F-4D97-AF65-F5344CB8AC3E}">
        <p14:creationId xmlns:p14="http://schemas.microsoft.com/office/powerpoint/2010/main" val="2537968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Opening slid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2EAB441-3D76-4218-81BE-D7E4F3F92A2E}"/>
              </a:ext>
            </a:extLst>
          </p:cNvPr>
          <p:cNvSpPr>
            <a:spLocks noGrp="1"/>
          </p:cNvSpPr>
          <p:nvPr>
            <p:ph type="ctrTitle" hasCustomPrompt="1"/>
          </p:nvPr>
        </p:nvSpPr>
        <p:spPr>
          <a:xfrm>
            <a:off x="1143000" y="1122363"/>
            <a:ext cx="6858000" cy="2387600"/>
          </a:xfrm>
        </p:spPr>
        <p:txBody>
          <a:bodyPr anchor="b"/>
          <a:lstStyle>
            <a:lvl1pPr algn="ctr">
              <a:defRPr sz="4500"/>
            </a:lvl1pPr>
          </a:lstStyle>
          <a:p>
            <a:r>
              <a:rPr lang="cs-CZ" dirty="0" err="1"/>
              <a:t>Click</a:t>
            </a:r>
            <a:r>
              <a:rPr lang="cs-CZ" dirty="0"/>
              <a:t> to </a:t>
            </a:r>
            <a:r>
              <a:rPr lang="cs-CZ" dirty="0" err="1"/>
              <a:t>edit</a:t>
            </a:r>
            <a:r>
              <a:rPr lang="cs-CZ" dirty="0"/>
              <a:t> style.</a:t>
            </a:r>
          </a:p>
        </p:txBody>
      </p:sp>
      <p:sp>
        <p:nvSpPr>
          <p:cNvPr id="3" name="Podnadpis 2">
            <a:extLst>
              <a:ext uri="{FF2B5EF4-FFF2-40B4-BE49-F238E27FC236}">
                <a16:creationId xmlns:a16="http://schemas.microsoft.com/office/drawing/2014/main" id="{BA84F63F-E322-46AC-A5C6-E1540E1BD2F1}"/>
              </a:ext>
            </a:extLst>
          </p:cNvPr>
          <p:cNvSpPr>
            <a:spLocks noGrp="1"/>
          </p:cNvSpPr>
          <p:nvPr>
            <p:ph type="subTitle" idx="1" hasCustomPrompt="1"/>
          </p:nvPr>
        </p:nvSpPr>
        <p:spPr>
          <a:xfrm>
            <a:off x="1143000" y="3602038"/>
            <a:ext cx="6858000" cy="1655762"/>
          </a:xfrm>
        </p:spPr>
        <p:txBody>
          <a:bodyPr/>
          <a:lstStyle>
            <a:lvl1pPr marL="0" indent="0" algn="ctr">
              <a:buNone/>
              <a:defRPr sz="1800"/>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n-US" dirty="0"/>
              <a:t>Click to edit the text styles in the template</a:t>
            </a:r>
            <a:r>
              <a:rPr lang="cs-CZ" dirty="0"/>
              <a:t>.</a:t>
            </a:r>
          </a:p>
        </p:txBody>
      </p:sp>
      <p:sp>
        <p:nvSpPr>
          <p:cNvPr id="4" name="Zástupný symbol pro datum 3">
            <a:extLst>
              <a:ext uri="{FF2B5EF4-FFF2-40B4-BE49-F238E27FC236}">
                <a16:creationId xmlns:a16="http://schemas.microsoft.com/office/drawing/2014/main" id="{1939DC5B-E1B0-4FCB-9D9A-C6471A28B39B}"/>
              </a:ext>
            </a:extLst>
          </p:cNvPr>
          <p:cNvSpPr>
            <a:spLocks noGrp="1"/>
          </p:cNvSpPr>
          <p:nvPr>
            <p:ph type="dt" sz="half" idx="10"/>
          </p:nvPr>
        </p:nvSpPr>
        <p:spPr/>
        <p:txBody>
          <a:bodyPr/>
          <a:lstStyle/>
          <a:p>
            <a:fld id="{8B329ADC-2255-4EF3-B5C0-B90829E78CD9}" type="datetimeFigureOut">
              <a:rPr lang="cs-CZ" smtClean="0"/>
              <a:t>08.09.2021</a:t>
            </a:fld>
            <a:endParaRPr lang="cs-CZ"/>
          </a:p>
        </p:txBody>
      </p:sp>
      <p:sp>
        <p:nvSpPr>
          <p:cNvPr id="5" name="Zástupný symbol pro zápatí 4">
            <a:extLst>
              <a:ext uri="{FF2B5EF4-FFF2-40B4-BE49-F238E27FC236}">
                <a16:creationId xmlns:a16="http://schemas.microsoft.com/office/drawing/2014/main" id="{4A462326-6725-45D6-8FAC-124BEDCD3CF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B92F161-156E-4802-8F1B-078DF89F79AC}"/>
              </a:ext>
            </a:extLst>
          </p:cNvPr>
          <p:cNvSpPr>
            <a:spLocks noGrp="1"/>
          </p:cNvSpPr>
          <p:nvPr>
            <p:ph type="sldNum" sz="quarter" idx="12"/>
          </p:nvPr>
        </p:nvSpPr>
        <p:spPr/>
        <p:txBody>
          <a:bodyPr/>
          <a:lstStyle/>
          <a:p>
            <a:fld id="{195CA258-668E-4A85-A197-2757C3BEE154}" type="slidenum">
              <a:rPr lang="cs-CZ" smtClean="0"/>
              <a:t>‹#›</a:t>
            </a:fld>
            <a:endParaRPr lang="cs-CZ"/>
          </a:p>
        </p:txBody>
      </p:sp>
    </p:spTree>
    <p:extLst>
      <p:ext uri="{BB962C8B-B14F-4D97-AF65-F5344CB8AC3E}">
        <p14:creationId xmlns:p14="http://schemas.microsoft.com/office/powerpoint/2010/main" val="2754167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Footer">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FA8AAD-C4A1-48ED-8D79-3AB4069FE758}"/>
              </a:ext>
            </a:extLst>
          </p:cNvPr>
          <p:cNvSpPr>
            <a:spLocks noGrp="1"/>
          </p:cNvSpPr>
          <p:nvPr>
            <p:ph type="title" hasCustomPrompt="1"/>
          </p:nvPr>
        </p:nvSpPr>
        <p:spPr>
          <a:xfrm>
            <a:off x="623888" y="1709743"/>
            <a:ext cx="7886700" cy="2852737"/>
          </a:xfrm>
        </p:spPr>
        <p:txBody>
          <a:bodyPr anchor="b"/>
          <a:lstStyle>
            <a:lvl1pPr>
              <a:defRPr sz="4500"/>
            </a:lvl1pPr>
          </a:lstStyle>
          <a:p>
            <a:r>
              <a:rPr lang="cs-CZ" dirty="0" err="1"/>
              <a:t>Click</a:t>
            </a:r>
            <a:r>
              <a:rPr lang="cs-CZ" dirty="0"/>
              <a:t> to </a:t>
            </a:r>
            <a:r>
              <a:rPr lang="cs-CZ" dirty="0" err="1"/>
              <a:t>edit</a:t>
            </a:r>
            <a:r>
              <a:rPr lang="cs-CZ" dirty="0"/>
              <a:t> style.</a:t>
            </a:r>
          </a:p>
        </p:txBody>
      </p:sp>
      <p:sp>
        <p:nvSpPr>
          <p:cNvPr id="3" name="Zástupný text 2">
            <a:extLst>
              <a:ext uri="{FF2B5EF4-FFF2-40B4-BE49-F238E27FC236}">
                <a16:creationId xmlns:a16="http://schemas.microsoft.com/office/drawing/2014/main" id="{89D2D865-A902-4D7C-A0B5-B2C4BB19534D}"/>
              </a:ext>
            </a:extLst>
          </p:cNvPr>
          <p:cNvSpPr>
            <a:spLocks noGrp="1"/>
          </p:cNvSpPr>
          <p:nvPr>
            <p:ph type="body" idx="1" hasCustomPrompt="1"/>
          </p:nvPr>
        </p:nvSpPr>
        <p:spPr>
          <a:xfrm>
            <a:off x="623888" y="4589468"/>
            <a:ext cx="7886700" cy="1500187"/>
          </a:xfrm>
        </p:spPr>
        <p:txBody>
          <a:bodyPr/>
          <a:lstStyle>
            <a:lvl1pPr marL="0" indent="0">
              <a:buNone/>
              <a:defRPr sz="1800">
                <a:solidFill>
                  <a:schemeClr val="tx1">
                    <a:tint val="75000"/>
                  </a:schemeClr>
                </a:solidFill>
              </a:defRPr>
            </a:lvl1pPr>
            <a:lvl2pPr marL="342892" indent="0">
              <a:buNone/>
              <a:defRPr sz="1500">
                <a:solidFill>
                  <a:schemeClr val="tx1">
                    <a:tint val="75000"/>
                  </a:schemeClr>
                </a:solidFill>
              </a:defRPr>
            </a:lvl2pPr>
            <a:lvl3pPr marL="685783" indent="0">
              <a:buNone/>
              <a:defRPr sz="1350">
                <a:solidFill>
                  <a:schemeClr val="tx1">
                    <a:tint val="75000"/>
                  </a:schemeClr>
                </a:solidFill>
              </a:defRPr>
            </a:lvl3pPr>
            <a:lvl4pPr marL="1028675"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8" indent="0">
              <a:buNone/>
              <a:defRPr sz="1200">
                <a:solidFill>
                  <a:schemeClr val="tx1">
                    <a:tint val="75000"/>
                  </a:schemeClr>
                </a:solidFill>
              </a:defRPr>
            </a:lvl7pPr>
            <a:lvl8pPr marL="2400240" indent="0">
              <a:buNone/>
              <a:defRPr sz="1200">
                <a:solidFill>
                  <a:schemeClr val="tx1">
                    <a:tint val="75000"/>
                  </a:schemeClr>
                </a:solidFill>
              </a:defRPr>
            </a:lvl8pPr>
            <a:lvl9pPr marL="2743132" indent="0">
              <a:buNone/>
              <a:defRPr sz="1200">
                <a:solidFill>
                  <a:schemeClr val="tx1">
                    <a:tint val="75000"/>
                  </a:schemeClr>
                </a:solidFill>
              </a:defRPr>
            </a:lvl9pPr>
          </a:lstStyle>
          <a:p>
            <a:pPr lvl="0"/>
            <a:r>
              <a:rPr lang="en-US" dirty="0"/>
              <a:t>Click to edit the text styles in the template</a:t>
            </a:r>
            <a:r>
              <a:rPr lang="cs-CZ" dirty="0"/>
              <a:t>.</a:t>
            </a:r>
          </a:p>
        </p:txBody>
      </p:sp>
      <p:sp>
        <p:nvSpPr>
          <p:cNvPr id="4" name="Zástupný symbol pro datum 3">
            <a:extLst>
              <a:ext uri="{FF2B5EF4-FFF2-40B4-BE49-F238E27FC236}">
                <a16:creationId xmlns:a16="http://schemas.microsoft.com/office/drawing/2014/main" id="{8CC5CC91-7444-4FBB-B6F3-3E6FBD5B3D13}"/>
              </a:ext>
            </a:extLst>
          </p:cNvPr>
          <p:cNvSpPr>
            <a:spLocks noGrp="1"/>
          </p:cNvSpPr>
          <p:nvPr>
            <p:ph type="dt" sz="half" idx="10"/>
          </p:nvPr>
        </p:nvSpPr>
        <p:spPr/>
        <p:txBody>
          <a:bodyPr/>
          <a:lstStyle/>
          <a:p>
            <a:fld id="{8B329ADC-2255-4EF3-B5C0-B90829E78CD9}" type="datetimeFigureOut">
              <a:rPr lang="cs-CZ" smtClean="0"/>
              <a:t>08.09.2021</a:t>
            </a:fld>
            <a:endParaRPr lang="cs-CZ"/>
          </a:p>
        </p:txBody>
      </p:sp>
      <p:sp>
        <p:nvSpPr>
          <p:cNvPr id="5" name="Zástupný symbol pro zápatí 4">
            <a:extLst>
              <a:ext uri="{FF2B5EF4-FFF2-40B4-BE49-F238E27FC236}">
                <a16:creationId xmlns:a16="http://schemas.microsoft.com/office/drawing/2014/main" id="{CC05772A-E403-4DD1-B232-954A3547E97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A89E5D0-757E-45AA-8FEA-238040FBC13A}"/>
              </a:ext>
            </a:extLst>
          </p:cNvPr>
          <p:cNvSpPr>
            <a:spLocks noGrp="1"/>
          </p:cNvSpPr>
          <p:nvPr>
            <p:ph type="sldNum" sz="quarter" idx="12"/>
          </p:nvPr>
        </p:nvSpPr>
        <p:spPr/>
        <p:txBody>
          <a:bodyPr/>
          <a:lstStyle/>
          <a:p>
            <a:fld id="{195CA258-668E-4A85-A197-2757C3BEE154}" type="slidenum">
              <a:rPr lang="cs-CZ" smtClean="0"/>
              <a:t>‹#›</a:t>
            </a:fld>
            <a:endParaRPr lang="cs-CZ"/>
          </a:p>
        </p:txBody>
      </p:sp>
    </p:spTree>
    <p:extLst>
      <p:ext uri="{BB962C8B-B14F-4D97-AF65-F5344CB8AC3E}">
        <p14:creationId xmlns:p14="http://schemas.microsoft.com/office/powerpoint/2010/main" val="1576233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401FF8-98E7-49CB-8B33-E139EF39EDF6}"/>
              </a:ext>
            </a:extLst>
          </p:cNvPr>
          <p:cNvSpPr>
            <a:spLocks noGrp="1"/>
          </p:cNvSpPr>
          <p:nvPr>
            <p:ph type="title" hasCustomPrompt="1"/>
          </p:nvPr>
        </p:nvSpPr>
        <p:spPr/>
        <p:txBody>
          <a:bodyPr/>
          <a:lstStyle/>
          <a:p>
            <a:r>
              <a:rPr lang="cs-CZ" dirty="0" err="1"/>
              <a:t>Click</a:t>
            </a:r>
            <a:r>
              <a:rPr lang="cs-CZ" dirty="0"/>
              <a:t> to </a:t>
            </a:r>
            <a:r>
              <a:rPr lang="cs-CZ" dirty="0" err="1"/>
              <a:t>edit</a:t>
            </a:r>
            <a:r>
              <a:rPr lang="cs-CZ" dirty="0"/>
              <a:t> style.</a:t>
            </a:r>
          </a:p>
        </p:txBody>
      </p:sp>
      <p:sp>
        <p:nvSpPr>
          <p:cNvPr id="3" name="Zástupný obsah 2">
            <a:extLst>
              <a:ext uri="{FF2B5EF4-FFF2-40B4-BE49-F238E27FC236}">
                <a16:creationId xmlns:a16="http://schemas.microsoft.com/office/drawing/2014/main" id="{1AF8276E-A998-4BB7-B53A-49EC37A4100E}"/>
              </a:ext>
            </a:extLst>
          </p:cNvPr>
          <p:cNvSpPr>
            <a:spLocks noGrp="1"/>
          </p:cNvSpPr>
          <p:nvPr>
            <p:ph sz="half" idx="1" hasCustomPrompt="1"/>
          </p:nvPr>
        </p:nvSpPr>
        <p:spPr>
          <a:xfrm>
            <a:off x="628650" y="1825625"/>
            <a:ext cx="3886200" cy="4530730"/>
          </a:xfrm>
        </p:spPr>
        <p:txBody>
          <a:bodyPr/>
          <a:lstStyle/>
          <a:p>
            <a:pPr lvl="0"/>
            <a:r>
              <a:rPr lang="en-US" dirty="0"/>
              <a:t>Click to edit the text styles in the template</a:t>
            </a:r>
            <a:r>
              <a:rPr lang="cs-CZ" dirty="0"/>
              <a:t>.</a:t>
            </a:r>
          </a:p>
          <a:p>
            <a:pPr lvl="1"/>
            <a:r>
              <a:rPr lang="cs-CZ" dirty="0"/>
              <a:t>Second level</a:t>
            </a:r>
          </a:p>
          <a:p>
            <a:pPr lvl="2"/>
            <a:r>
              <a:rPr lang="cs-CZ" dirty="0" err="1"/>
              <a:t>Third</a:t>
            </a:r>
            <a:r>
              <a:rPr lang="cs-CZ" dirty="0"/>
              <a:t> level</a:t>
            </a:r>
          </a:p>
          <a:p>
            <a:pPr lvl="3"/>
            <a:r>
              <a:rPr lang="cs-CZ" dirty="0" err="1"/>
              <a:t>Fourth</a:t>
            </a:r>
            <a:r>
              <a:rPr lang="cs-CZ" dirty="0"/>
              <a:t> level</a:t>
            </a:r>
          </a:p>
          <a:p>
            <a:pPr lvl="4"/>
            <a:r>
              <a:rPr lang="cs-CZ" dirty="0" err="1"/>
              <a:t>Fifth</a:t>
            </a:r>
            <a:r>
              <a:rPr lang="cs-CZ" dirty="0"/>
              <a:t> level</a:t>
            </a:r>
          </a:p>
        </p:txBody>
      </p:sp>
      <p:sp>
        <p:nvSpPr>
          <p:cNvPr id="4" name="Zástupný obsah 3">
            <a:extLst>
              <a:ext uri="{FF2B5EF4-FFF2-40B4-BE49-F238E27FC236}">
                <a16:creationId xmlns:a16="http://schemas.microsoft.com/office/drawing/2014/main" id="{55672645-DFF8-41C8-8BAC-5F24D188FE2B}"/>
              </a:ext>
            </a:extLst>
          </p:cNvPr>
          <p:cNvSpPr>
            <a:spLocks noGrp="1"/>
          </p:cNvSpPr>
          <p:nvPr>
            <p:ph sz="half" idx="2" hasCustomPrompt="1"/>
          </p:nvPr>
        </p:nvSpPr>
        <p:spPr>
          <a:xfrm>
            <a:off x="4629150" y="1825624"/>
            <a:ext cx="3886200" cy="4530729"/>
          </a:xfrm>
        </p:spPr>
        <p:txBody>
          <a:bodyPr/>
          <a:lstStyle/>
          <a:p>
            <a:pPr lvl="0"/>
            <a:r>
              <a:rPr lang="en-US" dirty="0"/>
              <a:t>Click to edit the text styles in the template</a:t>
            </a:r>
            <a:r>
              <a:rPr lang="cs-CZ" dirty="0"/>
              <a:t>.</a:t>
            </a:r>
          </a:p>
          <a:p>
            <a:pPr lvl="1"/>
            <a:r>
              <a:rPr lang="cs-CZ" dirty="0"/>
              <a:t>Second level</a:t>
            </a:r>
          </a:p>
          <a:p>
            <a:pPr lvl="2"/>
            <a:r>
              <a:rPr lang="cs-CZ" dirty="0" err="1"/>
              <a:t>Third</a:t>
            </a:r>
            <a:r>
              <a:rPr lang="cs-CZ" dirty="0"/>
              <a:t> level</a:t>
            </a:r>
          </a:p>
          <a:p>
            <a:pPr lvl="3"/>
            <a:r>
              <a:rPr lang="cs-CZ" dirty="0" err="1"/>
              <a:t>Fourth</a:t>
            </a:r>
            <a:r>
              <a:rPr lang="cs-CZ" dirty="0"/>
              <a:t> level</a:t>
            </a:r>
          </a:p>
          <a:p>
            <a:pPr lvl="4"/>
            <a:r>
              <a:rPr lang="cs-CZ" dirty="0" err="1"/>
              <a:t>Fifth</a:t>
            </a:r>
            <a:r>
              <a:rPr lang="cs-CZ" dirty="0"/>
              <a:t> level</a:t>
            </a:r>
          </a:p>
        </p:txBody>
      </p:sp>
      <p:sp>
        <p:nvSpPr>
          <p:cNvPr id="5" name="Zástupný symbol pro datum 4">
            <a:extLst>
              <a:ext uri="{FF2B5EF4-FFF2-40B4-BE49-F238E27FC236}">
                <a16:creationId xmlns:a16="http://schemas.microsoft.com/office/drawing/2014/main" id="{623C31C8-960E-4A18-BC09-35D75D589A37}"/>
              </a:ext>
            </a:extLst>
          </p:cNvPr>
          <p:cNvSpPr>
            <a:spLocks noGrp="1"/>
          </p:cNvSpPr>
          <p:nvPr>
            <p:ph type="dt" sz="half" idx="10"/>
          </p:nvPr>
        </p:nvSpPr>
        <p:spPr/>
        <p:txBody>
          <a:bodyPr/>
          <a:lstStyle/>
          <a:p>
            <a:fld id="{8B329ADC-2255-4EF3-B5C0-B90829E78CD9}" type="datetimeFigureOut">
              <a:rPr lang="cs-CZ" smtClean="0"/>
              <a:t>08.09.2021</a:t>
            </a:fld>
            <a:endParaRPr lang="cs-CZ"/>
          </a:p>
        </p:txBody>
      </p:sp>
      <p:sp>
        <p:nvSpPr>
          <p:cNvPr id="6" name="Zástupný symbol pro zápatí 5">
            <a:extLst>
              <a:ext uri="{FF2B5EF4-FFF2-40B4-BE49-F238E27FC236}">
                <a16:creationId xmlns:a16="http://schemas.microsoft.com/office/drawing/2014/main" id="{BE33D9D5-2EC6-4E2A-AA85-6FCF97D65F3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2CF1E174-D347-4AB1-95DE-ECA0F485FC76}"/>
              </a:ext>
            </a:extLst>
          </p:cNvPr>
          <p:cNvSpPr>
            <a:spLocks noGrp="1"/>
          </p:cNvSpPr>
          <p:nvPr>
            <p:ph type="sldNum" sz="quarter" idx="12"/>
          </p:nvPr>
        </p:nvSpPr>
        <p:spPr/>
        <p:txBody>
          <a:bodyPr/>
          <a:lstStyle/>
          <a:p>
            <a:fld id="{195CA258-668E-4A85-A197-2757C3BEE154}" type="slidenum">
              <a:rPr lang="cs-CZ" smtClean="0"/>
              <a:t>‹#›</a:t>
            </a:fld>
            <a:endParaRPr lang="cs-CZ"/>
          </a:p>
        </p:txBody>
      </p:sp>
    </p:spTree>
    <p:extLst>
      <p:ext uri="{BB962C8B-B14F-4D97-AF65-F5344CB8AC3E}">
        <p14:creationId xmlns:p14="http://schemas.microsoft.com/office/powerpoint/2010/main" val="15111196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E112A9-1FE6-4496-81B4-0842D25D8877}"/>
              </a:ext>
            </a:extLst>
          </p:cNvPr>
          <p:cNvSpPr>
            <a:spLocks noGrp="1"/>
          </p:cNvSpPr>
          <p:nvPr>
            <p:ph type="title" hasCustomPrompt="1"/>
          </p:nvPr>
        </p:nvSpPr>
        <p:spPr>
          <a:xfrm>
            <a:off x="629841" y="1012830"/>
            <a:ext cx="7886700" cy="1325563"/>
          </a:xfrm>
        </p:spPr>
        <p:txBody>
          <a:bodyPr/>
          <a:lstStyle/>
          <a:p>
            <a:r>
              <a:rPr lang="cs-CZ" dirty="0" err="1"/>
              <a:t>Click</a:t>
            </a:r>
            <a:r>
              <a:rPr lang="cs-CZ" dirty="0"/>
              <a:t> to </a:t>
            </a:r>
            <a:r>
              <a:rPr lang="cs-CZ" dirty="0" err="1"/>
              <a:t>edit</a:t>
            </a:r>
            <a:r>
              <a:rPr lang="cs-CZ" dirty="0"/>
              <a:t> style.</a:t>
            </a:r>
          </a:p>
        </p:txBody>
      </p:sp>
      <p:sp>
        <p:nvSpPr>
          <p:cNvPr id="3" name="Zástupný text 2">
            <a:extLst>
              <a:ext uri="{FF2B5EF4-FFF2-40B4-BE49-F238E27FC236}">
                <a16:creationId xmlns:a16="http://schemas.microsoft.com/office/drawing/2014/main" id="{2F9BFB9E-5D3E-46B3-ABDB-B7E57DAC617C}"/>
              </a:ext>
            </a:extLst>
          </p:cNvPr>
          <p:cNvSpPr>
            <a:spLocks noGrp="1"/>
          </p:cNvSpPr>
          <p:nvPr>
            <p:ph type="body" idx="1" hasCustomPrompt="1"/>
          </p:nvPr>
        </p:nvSpPr>
        <p:spPr>
          <a:xfrm>
            <a:off x="629842" y="1681163"/>
            <a:ext cx="3868340"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dirty="0"/>
              <a:t>Click to edit the text styles in the template</a:t>
            </a:r>
            <a:r>
              <a:rPr lang="cs-CZ" dirty="0"/>
              <a:t>.</a:t>
            </a:r>
            <a:endParaRPr lang="en-US" dirty="0"/>
          </a:p>
        </p:txBody>
      </p:sp>
      <p:sp>
        <p:nvSpPr>
          <p:cNvPr id="4" name="Zástupný obsah 3">
            <a:extLst>
              <a:ext uri="{FF2B5EF4-FFF2-40B4-BE49-F238E27FC236}">
                <a16:creationId xmlns:a16="http://schemas.microsoft.com/office/drawing/2014/main" id="{06502C15-7789-4EE7-A643-5A633ABA3C15}"/>
              </a:ext>
            </a:extLst>
          </p:cNvPr>
          <p:cNvSpPr>
            <a:spLocks noGrp="1"/>
          </p:cNvSpPr>
          <p:nvPr>
            <p:ph sz="half" idx="2" hasCustomPrompt="1"/>
          </p:nvPr>
        </p:nvSpPr>
        <p:spPr>
          <a:xfrm>
            <a:off x="629842" y="2505075"/>
            <a:ext cx="3868340" cy="3851280"/>
          </a:xfrm>
        </p:spPr>
        <p:txBody>
          <a:bodyPr/>
          <a:lstStyle/>
          <a:p>
            <a:pPr lvl="0"/>
            <a:r>
              <a:rPr lang="en-US" dirty="0"/>
              <a:t>Click to edit the text styles in the template</a:t>
            </a:r>
            <a:r>
              <a:rPr lang="cs-CZ" dirty="0"/>
              <a:t>.</a:t>
            </a:r>
          </a:p>
          <a:p>
            <a:pPr lvl="1"/>
            <a:r>
              <a:rPr lang="cs-CZ" dirty="0"/>
              <a:t>Second level</a:t>
            </a:r>
          </a:p>
          <a:p>
            <a:pPr lvl="2"/>
            <a:r>
              <a:rPr lang="cs-CZ" dirty="0" err="1"/>
              <a:t>Third</a:t>
            </a:r>
            <a:r>
              <a:rPr lang="cs-CZ" dirty="0"/>
              <a:t> level</a:t>
            </a:r>
          </a:p>
          <a:p>
            <a:pPr lvl="3"/>
            <a:r>
              <a:rPr lang="cs-CZ" dirty="0" err="1"/>
              <a:t>Fourth</a:t>
            </a:r>
            <a:r>
              <a:rPr lang="cs-CZ" dirty="0"/>
              <a:t> level</a:t>
            </a:r>
          </a:p>
          <a:p>
            <a:pPr lvl="4"/>
            <a:r>
              <a:rPr lang="cs-CZ" dirty="0" err="1"/>
              <a:t>Fifth</a:t>
            </a:r>
            <a:r>
              <a:rPr lang="cs-CZ" dirty="0"/>
              <a:t> level</a:t>
            </a:r>
          </a:p>
        </p:txBody>
      </p:sp>
      <p:sp>
        <p:nvSpPr>
          <p:cNvPr id="5" name="Zástupný text 4">
            <a:extLst>
              <a:ext uri="{FF2B5EF4-FFF2-40B4-BE49-F238E27FC236}">
                <a16:creationId xmlns:a16="http://schemas.microsoft.com/office/drawing/2014/main" id="{C6F85072-0475-4304-BE03-A72EA7AC3937}"/>
              </a:ext>
            </a:extLst>
          </p:cNvPr>
          <p:cNvSpPr>
            <a:spLocks noGrp="1"/>
          </p:cNvSpPr>
          <p:nvPr>
            <p:ph type="body" sz="quarter" idx="3" hasCustomPrompt="1"/>
          </p:nvPr>
        </p:nvSpPr>
        <p:spPr>
          <a:xfrm>
            <a:off x="4629152" y="1681163"/>
            <a:ext cx="3887391"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marL="0" marR="0" lvl="0" indent="0" algn="l" defTabSz="685783" rtl="0" eaLnBrk="1" fontAlgn="auto" latinLnBrk="0" hangingPunct="1">
              <a:lnSpc>
                <a:spcPct val="100000"/>
              </a:lnSpc>
              <a:spcBef>
                <a:spcPts val="750"/>
              </a:spcBef>
              <a:spcAft>
                <a:spcPts val="0"/>
              </a:spcAft>
              <a:buClr>
                <a:srgbClr val="5BC4F1"/>
              </a:buClr>
              <a:buSzTx/>
              <a:buFont typeface="Arial" panose="020B0604020202020204" pitchFamily="34" charset="0"/>
              <a:buNone/>
              <a:tabLst/>
              <a:defRPr/>
            </a:pPr>
            <a:r>
              <a:rPr lang="en-US" dirty="0"/>
              <a:t>Click to edit the text styles in the template</a:t>
            </a:r>
            <a:r>
              <a:rPr lang="cs-CZ" dirty="0"/>
              <a:t>.</a:t>
            </a:r>
          </a:p>
        </p:txBody>
      </p:sp>
      <p:sp>
        <p:nvSpPr>
          <p:cNvPr id="6" name="Zástupný obsah 5">
            <a:extLst>
              <a:ext uri="{FF2B5EF4-FFF2-40B4-BE49-F238E27FC236}">
                <a16:creationId xmlns:a16="http://schemas.microsoft.com/office/drawing/2014/main" id="{2F1610A2-3C29-4B70-AF60-C2A3EBCE309C}"/>
              </a:ext>
            </a:extLst>
          </p:cNvPr>
          <p:cNvSpPr>
            <a:spLocks noGrp="1"/>
          </p:cNvSpPr>
          <p:nvPr>
            <p:ph sz="quarter" idx="4" hasCustomPrompt="1"/>
          </p:nvPr>
        </p:nvSpPr>
        <p:spPr>
          <a:xfrm>
            <a:off x="4629152" y="2505074"/>
            <a:ext cx="3887391" cy="3851279"/>
          </a:xfrm>
        </p:spPr>
        <p:txBody>
          <a:bodyPr/>
          <a:lstStyle/>
          <a:p>
            <a:pPr lvl="0"/>
            <a:r>
              <a:rPr lang="en-US" dirty="0"/>
              <a:t>Click to edit the text styles in the template</a:t>
            </a:r>
            <a:r>
              <a:rPr lang="cs-CZ" dirty="0"/>
              <a:t>.</a:t>
            </a:r>
          </a:p>
          <a:p>
            <a:pPr lvl="1"/>
            <a:r>
              <a:rPr lang="cs-CZ" dirty="0"/>
              <a:t>Second level</a:t>
            </a:r>
          </a:p>
          <a:p>
            <a:pPr lvl="2"/>
            <a:r>
              <a:rPr lang="cs-CZ" dirty="0" err="1"/>
              <a:t>Third</a:t>
            </a:r>
            <a:r>
              <a:rPr lang="cs-CZ" dirty="0"/>
              <a:t> level</a:t>
            </a:r>
          </a:p>
          <a:p>
            <a:pPr lvl="3"/>
            <a:r>
              <a:rPr lang="cs-CZ" dirty="0" err="1"/>
              <a:t>Fourth</a:t>
            </a:r>
            <a:r>
              <a:rPr lang="cs-CZ" dirty="0"/>
              <a:t> level</a:t>
            </a:r>
          </a:p>
          <a:p>
            <a:pPr lvl="4"/>
            <a:r>
              <a:rPr lang="cs-CZ" dirty="0" err="1"/>
              <a:t>Fifth</a:t>
            </a:r>
            <a:r>
              <a:rPr lang="cs-CZ" dirty="0"/>
              <a:t> level</a:t>
            </a:r>
          </a:p>
        </p:txBody>
      </p:sp>
      <p:sp>
        <p:nvSpPr>
          <p:cNvPr id="7" name="Zástupný symbol pro datum 6">
            <a:extLst>
              <a:ext uri="{FF2B5EF4-FFF2-40B4-BE49-F238E27FC236}">
                <a16:creationId xmlns:a16="http://schemas.microsoft.com/office/drawing/2014/main" id="{72C164E5-0EFB-46F1-BB95-CBBAC80CA0E2}"/>
              </a:ext>
            </a:extLst>
          </p:cNvPr>
          <p:cNvSpPr>
            <a:spLocks noGrp="1"/>
          </p:cNvSpPr>
          <p:nvPr>
            <p:ph type="dt" sz="half" idx="10"/>
          </p:nvPr>
        </p:nvSpPr>
        <p:spPr/>
        <p:txBody>
          <a:bodyPr/>
          <a:lstStyle/>
          <a:p>
            <a:fld id="{8B329ADC-2255-4EF3-B5C0-B90829E78CD9}" type="datetimeFigureOut">
              <a:rPr lang="cs-CZ" smtClean="0"/>
              <a:t>08.09.2021</a:t>
            </a:fld>
            <a:endParaRPr lang="cs-CZ"/>
          </a:p>
        </p:txBody>
      </p:sp>
      <p:sp>
        <p:nvSpPr>
          <p:cNvPr id="8" name="Zástupný symbol pro zápatí 7">
            <a:extLst>
              <a:ext uri="{FF2B5EF4-FFF2-40B4-BE49-F238E27FC236}">
                <a16:creationId xmlns:a16="http://schemas.microsoft.com/office/drawing/2014/main" id="{54FD1153-99E6-4ECA-BF33-0E377D3342C9}"/>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56282298-48D6-4F29-8798-A54B0577BD21}"/>
              </a:ext>
            </a:extLst>
          </p:cNvPr>
          <p:cNvSpPr>
            <a:spLocks noGrp="1"/>
          </p:cNvSpPr>
          <p:nvPr>
            <p:ph type="sldNum" sz="quarter" idx="12"/>
          </p:nvPr>
        </p:nvSpPr>
        <p:spPr/>
        <p:txBody>
          <a:bodyPr/>
          <a:lstStyle/>
          <a:p>
            <a:fld id="{195CA258-668E-4A85-A197-2757C3BEE154}" type="slidenum">
              <a:rPr lang="cs-CZ" smtClean="0"/>
              <a:t>‹#›</a:t>
            </a:fld>
            <a:endParaRPr lang="cs-CZ"/>
          </a:p>
        </p:txBody>
      </p:sp>
    </p:spTree>
    <p:extLst>
      <p:ext uri="{BB962C8B-B14F-4D97-AF65-F5344CB8AC3E}">
        <p14:creationId xmlns:p14="http://schemas.microsoft.com/office/powerpoint/2010/main" val="7202168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Grap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843D58-00E6-4F74-B46F-884BB0737B83}"/>
              </a:ext>
            </a:extLst>
          </p:cNvPr>
          <p:cNvSpPr>
            <a:spLocks noGrp="1"/>
          </p:cNvSpPr>
          <p:nvPr>
            <p:ph type="title" hasCustomPrompt="1"/>
          </p:nvPr>
        </p:nvSpPr>
        <p:spPr/>
        <p:txBody>
          <a:bodyPr/>
          <a:lstStyle/>
          <a:p>
            <a:r>
              <a:rPr lang="cs-CZ" dirty="0" err="1"/>
              <a:t>Click</a:t>
            </a:r>
            <a:r>
              <a:rPr lang="cs-CZ" dirty="0"/>
              <a:t> to </a:t>
            </a:r>
            <a:r>
              <a:rPr lang="cs-CZ" dirty="0" err="1"/>
              <a:t>edit</a:t>
            </a:r>
            <a:r>
              <a:rPr lang="cs-CZ" dirty="0"/>
              <a:t> style.</a:t>
            </a:r>
          </a:p>
        </p:txBody>
      </p:sp>
      <p:sp>
        <p:nvSpPr>
          <p:cNvPr id="3" name="Zástupný symbol pro datum 2">
            <a:extLst>
              <a:ext uri="{FF2B5EF4-FFF2-40B4-BE49-F238E27FC236}">
                <a16:creationId xmlns:a16="http://schemas.microsoft.com/office/drawing/2014/main" id="{D11A4E0E-761B-449A-9AA3-FAB726390721}"/>
              </a:ext>
            </a:extLst>
          </p:cNvPr>
          <p:cNvSpPr>
            <a:spLocks noGrp="1"/>
          </p:cNvSpPr>
          <p:nvPr>
            <p:ph type="dt" sz="half" idx="10"/>
          </p:nvPr>
        </p:nvSpPr>
        <p:spPr/>
        <p:txBody>
          <a:bodyPr/>
          <a:lstStyle/>
          <a:p>
            <a:fld id="{8B329ADC-2255-4EF3-B5C0-B90829E78CD9}" type="datetimeFigureOut">
              <a:rPr lang="cs-CZ" smtClean="0"/>
              <a:t>08.09.2021</a:t>
            </a:fld>
            <a:endParaRPr lang="cs-CZ"/>
          </a:p>
        </p:txBody>
      </p:sp>
      <p:sp>
        <p:nvSpPr>
          <p:cNvPr id="4" name="Zástupný symbol pro zápatí 3">
            <a:extLst>
              <a:ext uri="{FF2B5EF4-FFF2-40B4-BE49-F238E27FC236}">
                <a16:creationId xmlns:a16="http://schemas.microsoft.com/office/drawing/2014/main" id="{FED2199A-57B9-4C7C-A04D-6C8B8FF220FE}"/>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95D08B6B-5218-473D-BD06-9695102CEB29}"/>
              </a:ext>
            </a:extLst>
          </p:cNvPr>
          <p:cNvSpPr>
            <a:spLocks noGrp="1"/>
          </p:cNvSpPr>
          <p:nvPr>
            <p:ph type="sldNum" sz="quarter" idx="12"/>
          </p:nvPr>
        </p:nvSpPr>
        <p:spPr/>
        <p:txBody>
          <a:bodyPr/>
          <a:lstStyle/>
          <a:p>
            <a:fld id="{195CA258-668E-4A85-A197-2757C3BEE154}" type="slidenum">
              <a:rPr lang="cs-CZ" smtClean="0"/>
              <a:t>‹#›</a:t>
            </a:fld>
            <a:endParaRPr lang="cs-CZ"/>
          </a:p>
        </p:txBody>
      </p:sp>
    </p:spTree>
    <p:extLst>
      <p:ext uri="{BB962C8B-B14F-4D97-AF65-F5344CB8AC3E}">
        <p14:creationId xmlns:p14="http://schemas.microsoft.com/office/powerpoint/2010/main" val="3839516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Graph templat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843D58-00E6-4F74-B46F-884BB0737B83}"/>
              </a:ext>
            </a:extLst>
          </p:cNvPr>
          <p:cNvSpPr>
            <a:spLocks noGrp="1"/>
          </p:cNvSpPr>
          <p:nvPr>
            <p:ph type="title" hasCustomPrompt="1"/>
          </p:nvPr>
        </p:nvSpPr>
        <p:spPr/>
        <p:txBody>
          <a:bodyPr/>
          <a:lstStyle/>
          <a:p>
            <a:r>
              <a:rPr lang="cs-CZ" dirty="0" err="1"/>
              <a:t>Click</a:t>
            </a:r>
            <a:r>
              <a:rPr lang="cs-CZ" dirty="0"/>
              <a:t> to </a:t>
            </a:r>
            <a:r>
              <a:rPr lang="cs-CZ" dirty="0" err="1"/>
              <a:t>edit</a:t>
            </a:r>
            <a:r>
              <a:rPr lang="cs-CZ" dirty="0"/>
              <a:t> style.</a:t>
            </a:r>
          </a:p>
        </p:txBody>
      </p:sp>
      <p:sp>
        <p:nvSpPr>
          <p:cNvPr id="3" name="Zástupný symbol pro datum 2">
            <a:extLst>
              <a:ext uri="{FF2B5EF4-FFF2-40B4-BE49-F238E27FC236}">
                <a16:creationId xmlns:a16="http://schemas.microsoft.com/office/drawing/2014/main" id="{D11A4E0E-761B-449A-9AA3-FAB726390721}"/>
              </a:ext>
            </a:extLst>
          </p:cNvPr>
          <p:cNvSpPr>
            <a:spLocks noGrp="1"/>
          </p:cNvSpPr>
          <p:nvPr>
            <p:ph type="dt" sz="half" idx="10"/>
          </p:nvPr>
        </p:nvSpPr>
        <p:spPr/>
        <p:txBody>
          <a:bodyPr/>
          <a:lstStyle/>
          <a:p>
            <a:fld id="{8B329ADC-2255-4EF3-B5C0-B90829E78CD9}" type="datetimeFigureOut">
              <a:rPr lang="cs-CZ" smtClean="0"/>
              <a:t>08.09.2021</a:t>
            </a:fld>
            <a:endParaRPr lang="cs-CZ"/>
          </a:p>
        </p:txBody>
      </p:sp>
      <p:sp>
        <p:nvSpPr>
          <p:cNvPr id="4" name="Zástupný symbol pro zápatí 3">
            <a:extLst>
              <a:ext uri="{FF2B5EF4-FFF2-40B4-BE49-F238E27FC236}">
                <a16:creationId xmlns:a16="http://schemas.microsoft.com/office/drawing/2014/main" id="{FED2199A-57B9-4C7C-A04D-6C8B8FF220FE}"/>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95D08B6B-5218-473D-BD06-9695102CEB29}"/>
              </a:ext>
            </a:extLst>
          </p:cNvPr>
          <p:cNvSpPr>
            <a:spLocks noGrp="1"/>
          </p:cNvSpPr>
          <p:nvPr>
            <p:ph type="sldNum" sz="quarter" idx="12"/>
          </p:nvPr>
        </p:nvSpPr>
        <p:spPr/>
        <p:txBody>
          <a:bodyPr/>
          <a:lstStyle/>
          <a:p>
            <a:fld id="{195CA258-668E-4A85-A197-2757C3BEE154}" type="slidenum">
              <a:rPr lang="cs-CZ" smtClean="0"/>
              <a:t>‹#›</a:t>
            </a:fld>
            <a:endParaRPr lang="cs-CZ"/>
          </a:p>
        </p:txBody>
      </p:sp>
      <p:graphicFrame>
        <p:nvGraphicFramePr>
          <p:cNvPr id="6" name="Graf 5">
            <a:extLst>
              <a:ext uri="{FF2B5EF4-FFF2-40B4-BE49-F238E27FC236}">
                <a16:creationId xmlns:a16="http://schemas.microsoft.com/office/drawing/2014/main" id="{EAFF2521-D295-47D9-8946-440D0C7B713F}"/>
              </a:ext>
            </a:extLst>
          </p:cNvPr>
          <p:cNvGraphicFramePr/>
          <p:nvPr userDrawn="1">
            <p:extLst>
              <p:ext uri="{D42A27DB-BD31-4B8C-83A1-F6EECF244321}">
                <p14:modId xmlns:p14="http://schemas.microsoft.com/office/powerpoint/2010/main" val="2304238943"/>
              </p:ext>
            </p:extLst>
          </p:nvPr>
        </p:nvGraphicFramePr>
        <p:xfrm>
          <a:off x="628652" y="1990725"/>
          <a:ext cx="7779543" cy="414760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14552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sv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2.xml"/><Relationship Id="rId1" Type="http://schemas.openxmlformats.org/officeDocument/2006/relationships/slideLayout" Target="../slideLayouts/slideLayout2.xml"/><Relationship Id="rId4" Type="http://schemas.openxmlformats.org/officeDocument/2006/relationships/image" Target="../media/image4.sv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image" Target="../media/image5.png"/><Relationship Id="rId18" Type="http://schemas.openxmlformats.org/officeDocument/2006/relationships/image" Target="../media/image10.svg"/><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3.xml"/><Relationship Id="rId17" Type="http://schemas.openxmlformats.org/officeDocument/2006/relationships/image" Target="../media/image9.png"/><Relationship Id="rId2" Type="http://schemas.openxmlformats.org/officeDocument/2006/relationships/slideLayout" Target="../slideLayouts/slideLayout4.xml"/><Relationship Id="rId16" Type="http://schemas.openxmlformats.org/officeDocument/2006/relationships/image" Target="../media/image8.svg"/><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5" Type="http://schemas.openxmlformats.org/officeDocument/2006/relationships/image" Target="../media/image7.png"/><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image" Target="../media/image6.sv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Grafický objekt 6">
            <a:extLst>
              <a:ext uri="{FF2B5EF4-FFF2-40B4-BE49-F238E27FC236}">
                <a16:creationId xmlns:a16="http://schemas.microsoft.com/office/drawing/2014/main" id="{6FB2C544-E037-402D-A7D7-90BA3785D424}"/>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 y="-3085"/>
            <a:ext cx="9144000" cy="6861085"/>
          </a:xfrm>
          <a:prstGeom prst="rect">
            <a:avLst/>
          </a:prstGeom>
        </p:spPr>
      </p:pic>
      <p:sp>
        <p:nvSpPr>
          <p:cNvPr id="2" name="Zástupný nadpis 1">
            <a:extLst>
              <a:ext uri="{FF2B5EF4-FFF2-40B4-BE49-F238E27FC236}">
                <a16:creationId xmlns:a16="http://schemas.microsoft.com/office/drawing/2014/main" id="{6144A193-2443-4336-B8E6-567C50C42C32}"/>
              </a:ext>
            </a:extLst>
          </p:cNvPr>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cs-CZ" dirty="0"/>
              <a:t>Kliknutím lze upravit styl.</a:t>
            </a:r>
          </a:p>
        </p:txBody>
      </p:sp>
      <p:sp>
        <p:nvSpPr>
          <p:cNvPr id="3" name="Zástupný text 2">
            <a:extLst>
              <a:ext uri="{FF2B5EF4-FFF2-40B4-BE49-F238E27FC236}">
                <a16:creationId xmlns:a16="http://schemas.microsoft.com/office/drawing/2014/main" id="{6B62FE8A-B6A8-4920-9B7E-768DE3DF4B4F}"/>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the text styles in the template</a:t>
            </a:r>
            <a:r>
              <a:rPr lang="cs-CZ" dirty="0"/>
              <a:t>.</a:t>
            </a:r>
          </a:p>
          <a:p>
            <a:pPr lvl="1"/>
            <a:r>
              <a:rPr lang="cs-CZ" dirty="0"/>
              <a:t>Second level</a:t>
            </a:r>
          </a:p>
          <a:p>
            <a:pPr lvl="2"/>
            <a:r>
              <a:rPr lang="cs-CZ" dirty="0" err="1"/>
              <a:t>Third</a:t>
            </a:r>
            <a:r>
              <a:rPr lang="cs-CZ" dirty="0"/>
              <a:t> level</a:t>
            </a:r>
          </a:p>
          <a:p>
            <a:pPr lvl="3"/>
            <a:r>
              <a:rPr lang="cs-CZ" dirty="0" err="1"/>
              <a:t>Fourth</a:t>
            </a:r>
            <a:r>
              <a:rPr lang="cs-CZ" dirty="0"/>
              <a:t> level</a:t>
            </a:r>
          </a:p>
          <a:p>
            <a:pPr lvl="4"/>
            <a:r>
              <a:rPr lang="cs-CZ" dirty="0" err="1"/>
              <a:t>Fifth</a:t>
            </a:r>
            <a:r>
              <a:rPr lang="cs-CZ" dirty="0"/>
              <a:t> level</a:t>
            </a:r>
          </a:p>
        </p:txBody>
      </p:sp>
      <p:sp>
        <p:nvSpPr>
          <p:cNvPr id="4" name="Zástupný symbol pro datum 3">
            <a:extLst>
              <a:ext uri="{FF2B5EF4-FFF2-40B4-BE49-F238E27FC236}">
                <a16:creationId xmlns:a16="http://schemas.microsoft.com/office/drawing/2014/main" id="{8712BF67-B920-4B8E-84CF-AAC489B8ABDB}"/>
              </a:ext>
            </a:extLst>
          </p:cNvPr>
          <p:cNvSpPr>
            <a:spLocks noGrp="1"/>
          </p:cNvSpPr>
          <p:nvPr>
            <p:ph type="dt" sz="half" idx="2"/>
          </p:nvPr>
        </p:nvSpPr>
        <p:spPr>
          <a:xfrm>
            <a:off x="628650" y="6356355"/>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D529CD2-0146-4F3B-A4AA-75EB0CF2F752}" type="datetimeFigureOut">
              <a:rPr lang="cs-CZ" smtClean="0"/>
              <a:t>08.09.2021</a:t>
            </a:fld>
            <a:endParaRPr lang="cs-CZ"/>
          </a:p>
        </p:txBody>
      </p:sp>
      <p:sp>
        <p:nvSpPr>
          <p:cNvPr id="5" name="Zástupný symbol pro zápatí 4">
            <a:extLst>
              <a:ext uri="{FF2B5EF4-FFF2-40B4-BE49-F238E27FC236}">
                <a16:creationId xmlns:a16="http://schemas.microsoft.com/office/drawing/2014/main" id="{985ED088-792C-4229-99A4-13C382DAC64D}"/>
              </a:ext>
            </a:extLst>
          </p:cNvPr>
          <p:cNvSpPr>
            <a:spLocks noGrp="1"/>
          </p:cNvSpPr>
          <p:nvPr>
            <p:ph type="ftr" sz="quarter" idx="3"/>
          </p:nvPr>
        </p:nvSpPr>
        <p:spPr>
          <a:xfrm>
            <a:off x="3028950" y="6356355"/>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8FF2DEB4-37E5-4BE0-984C-F6914BD2CAC6}"/>
              </a:ext>
            </a:extLst>
          </p:cNvPr>
          <p:cNvSpPr>
            <a:spLocks noGrp="1"/>
          </p:cNvSpPr>
          <p:nvPr>
            <p:ph type="sldNum" sz="quarter" idx="4"/>
          </p:nvPr>
        </p:nvSpPr>
        <p:spPr>
          <a:xfrm>
            <a:off x="6457950" y="6356355"/>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249FAB3-BFA5-4172-A475-10F9ABCB38BA}" type="slidenum">
              <a:rPr lang="cs-CZ" smtClean="0"/>
              <a:t>‹#›</a:t>
            </a:fld>
            <a:endParaRPr lang="cs-CZ"/>
          </a:p>
        </p:txBody>
      </p:sp>
    </p:spTree>
    <p:extLst>
      <p:ext uri="{BB962C8B-B14F-4D97-AF65-F5344CB8AC3E}">
        <p14:creationId xmlns:p14="http://schemas.microsoft.com/office/powerpoint/2010/main" val="1604509491"/>
      </p:ext>
    </p:extLst>
  </p:cSld>
  <p:clrMap bg1="lt1" tx1="dk1" bg2="lt2" tx2="dk2" accent1="accent1" accent2="accent2" accent3="accent3" accent4="accent4" accent5="accent5" accent6="accent6" hlink="hlink" folHlink="folHlink"/>
  <p:sldLayoutIdLst>
    <p:sldLayoutId id="2147483675"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685783" rtl="0" eaLnBrk="1" latinLnBrk="0" hangingPunct="1">
        <a:lnSpc>
          <a:spcPct val="90000"/>
        </a:lnSpc>
        <a:spcBef>
          <a:spcPct val="0"/>
        </a:spcBef>
        <a:buNone/>
        <a:defRPr sz="3300" kern="1200">
          <a:solidFill>
            <a:srgbClr val="4A4A49"/>
          </a:solidFill>
          <a:latin typeface="Arial" panose="020B0604020202020204" pitchFamily="34" charset="0"/>
          <a:ea typeface="+mj-ea"/>
          <a:cs typeface="Arial" panose="020B0604020202020204" pitchFamily="34" charset="0"/>
        </a:defRPr>
      </a:lvl1pPr>
    </p:titleStyle>
    <p:bodyStyle>
      <a:lvl1pPr marL="171446" indent="-171446" algn="l" defTabSz="685783" rtl="0" eaLnBrk="1" latinLnBrk="0" hangingPunct="1">
        <a:lnSpc>
          <a:spcPct val="90000"/>
        </a:lnSpc>
        <a:spcBef>
          <a:spcPts val="750"/>
        </a:spcBef>
        <a:buClr>
          <a:srgbClr val="009EE2"/>
        </a:buClr>
        <a:buFont typeface="Arial" panose="020B0604020202020204" pitchFamily="34" charset="0"/>
        <a:buChar char="•"/>
        <a:defRPr sz="2100" kern="1200">
          <a:solidFill>
            <a:srgbClr val="4A4A49"/>
          </a:solidFill>
          <a:latin typeface="Arial" panose="020B0604020202020204" pitchFamily="34" charset="0"/>
          <a:ea typeface="+mn-ea"/>
          <a:cs typeface="Arial" panose="020B0604020202020204" pitchFamily="34" charset="0"/>
        </a:defRPr>
      </a:lvl1pPr>
      <a:lvl2pPr marL="514337" indent="-171446" algn="l" defTabSz="685783" rtl="0" eaLnBrk="1" latinLnBrk="0" hangingPunct="1">
        <a:lnSpc>
          <a:spcPct val="90000"/>
        </a:lnSpc>
        <a:spcBef>
          <a:spcPts val="375"/>
        </a:spcBef>
        <a:buClr>
          <a:srgbClr val="009EE2"/>
        </a:buClr>
        <a:buFont typeface="Arial" panose="020B0604020202020204" pitchFamily="34" charset="0"/>
        <a:buChar char="•"/>
        <a:defRPr sz="1800" kern="1200">
          <a:solidFill>
            <a:srgbClr val="4A4A49"/>
          </a:solidFill>
          <a:latin typeface="Arial" panose="020B0604020202020204" pitchFamily="34" charset="0"/>
          <a:ea typeface="+mn-ea"/>
          <a:cs typeface="Arial" panose="020B0604020202020204" pitchFamily="34" charset="0"/>
        </a:defRPr>
      </a:lvl2pPr>
      <a:lvl3pPr marL="857228" indent="-171446" algn="l" defTabSz="685783" rtl="0" eaLnBrk="1" latinLnBrk="0" hangingPunct="1">
        <a:lnSpc>
          <a:spcPct val="90000"/>
        </a:lnSpc>
        <a:spcBef>
          <a:spcPts val="375"/>
        </a:spcBef>
        <a:buClr>
          <a:srgbClr val="009EE2"/>
        </a:buClr>
        <a:buFont typeface="Arial" panose="020B0604020202020204" pitchFamily="34" charset="0"/>
        <a:buChar char="•"/>
        <a:defRPr sz="1500" kern="1200">
          <a:solidFill>
            <a:srgbClr val="4A4A49"/>
          </a:solidFill>
          <a:latin typeface="Arial" panose="020B0604020202020204" pitchFamily="34" charset="0"/>
          <a:ea typeface="+mn-ea"/>
          <a:cs typeface="Arial" panose="020B0604020202020204" pitchFamily="34" charset="0"/>
        </a:defRPr>
      </a:lvl3pPr>
      <a:lvl4pPr marL="1200120" indent="-171446" algn="l" defTabSz="685783" rtl="0" eaLnBrk="1" latinLnBrk="0" hangingPunct="1">
        <a:lnSpc>
          <a:spcPct val="90000"/>
        </a:lnSpc>
        <a:spcBef>
          <a:spcPts val="375"/>
        </a:spcBef>
        <a:buClr>
          <a:srgbClr val="009EE2"/>
        </a:buClr>
        <a:buFont typeface="Arial" panose="020B0604020202020204" pitchFamily="34" charset="0"/>
        <a:buChar char="•"/>
        <a:defRPr sz="1350" kern="1200">
          <a:solidFill>
            <a:srgbClr val="4A4A49"/>
          </a:solidFill>
          <a:latin typeface="Arial" panose="020B0604020202020204" pitchFamily="34" charset="0"/>
          <a:ea typeface="+mn-ea"/>
          <a:cs typeface="Arial" panose="020B0604020202020204" pitchFamily="34" charset="0"/>
        </a:defRPr>
      </a:lvl4pPr>
      <a:lvl5pPr marL="1543012" indent="-171446" algn="l" defTabSz="685783" rtl="0" eaLnBrk="1" latinLnBrk="0" hangingPunct="1">
        <a:lnSpc>
          <a:spcPct val="90000"/>
        </a:lnSpc>
        <a:spcBef>
          <a:spcPts val="375"/>
        </a:spcBef>
        <a:buClr>
          <a:srgbClr val="009EE2"/>
        </a:buClr>
        <a:buFont typeface="Arial" panose="020B0604020202020204" pitchFamily="34" charset="0"/>
        <a:buChar char="•"/>
        <a:defRPr sz="1350" kern="1200">
          <a:solidFill>
            <a:srgbClr val="4A4A49"/>
          </a:solidFill>
          <a:latin typeface="Arial" panose="020B0604020202020204" pitchFamily="34" charset="0"/>
          <a:ea typeface="+mn-ea"/>
          <a:cs typeface="Arial" panose="020B0604020202020204" pitchFamily="34" charset="0"/>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Grafický objekt 8">
            <a:extLst>
              <a:ext uri="{FF2B5EF4-FFF2-40B4-BE49-F238E27FC236}">
                <a16:creationId xmlns:a16="http://schemas.microsoft.com/office/drawing/2014/main" id="{EB372743-B375-41A6-89AC-C2DAA082740B}"/>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 y="-3085"/>
            <a:ext cx="9144000" cy="6861085"/>
          </a:xfrm>
          <a:prstGeom prst="rect">
            <a:avLst/>
          </a:prstGeom>
        </p:spPr>
      </p:pic>
      <p:sp>
        <p:nvSpPr>
          <p:cNvPr id="2" name="Zástupný nadpis 1">
            <a:extLst>
              <a:ext uri="{FF2B5EF4-FFF2-40B4-BE49-F238E27FC236}">
                <a16:creationId xmlns:a16="http://schemas.microsoft.com/office/drawing/2014/main" id="{6144A193-2443-4336-B8E6-567C50C42C32}"/>
              </a:ext>
            </a:extLst>
          </p:cNvPr>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cs-CZ" dirty="0"/>
              <a:t>Kliknutím lze upravit styl.</a:t>
            </a:r>
          </a:p>
        </p:txBody>
      </p:sp>
      <p:sp>
        <p:nvSpPr>
          <p:cNvPr id="3" name="Zástupný text 2">
            <a:extLst>
              <a:ext uri="{FF2B5EF4-FFF2-40B4-BE49-F238E27FC236}">
                <a16:creationId xmlns:a16="http://schemas.microsoft.com/office/drawing/2014/main" id="{6B62FE8A-B6A8-4920-9B7E-768DE3DF4B4F}"/>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the text styles in the template</a:t>
            </a:r>
            <a:r>
              <a:rPr lang="cs-CZ" dirty="0"/>
              <a:t>.</a:t>
            </a:r>
          </a:p>
          <a:p>
            <a:pPr lvl="1"/>
            <a:r>
              <a:rPr lang="cs-CZ" dirty="0"/>
              <a:t>Second level</a:t>
            </a:r>
          </a:p>
          <a:p>
            <a:pPr lvl="2"/>
            <a:r>
              <a:rPr lang="cs-CZ" dirty="0" err="1"/>
              <a:t>Third</a:t>
            </a:r>
            <a:r>
              <a:rPr lang="cs-CZ" dirty="0"/>
              <a:t> level</a:t>
            </a:r>
          </a:p>
          <a:p>
            <a:pPr lvl="3"/>
            <a:r>
              <a:rPr lang="cs-CZ" dirty="0" err="1"/>
              <a:t>Fourth</a:t>
            </a:r>
            <a:r>
              <a:rPr lang="cs-CZ" dirty="0"/>
              <a:t> level</a:t>
            </a:r>
          </a:p>
          <a:p>
            <a:pPr lvl="4"/>
            <a:r>
              <a:rPr lang="cs-CZ" dirty="0" err="1"/>
              <a:t>Fifth</a:t>
            </a:r>
            <a:r>
              <a:rPr lang="cs-CZ" dirty="0"/>
              <a:t> level</a:t>
            </a:r>
          </a:p>
        </p:txBody>
      </p:sp>
      <p:sp>
        <p:nvSpPr>
          <p:cNvPr id="4" name="Zástupný symbol pro datum 3">
            <a:extLst>
              <a:ext uri="{FF2B5EF4-FFF2-40B4-BE49-F238E27FC236}">
                <a16:creationId xmlns:a16="http://schemas.microsoft.com/office/drawing/2014/main" id="{8712BF67-B920-4B8E-84CF-AAC489B8ABDB}"/>
              </a:ext>
            </a:extLst>
          </p:cNvPr>
          <p:cNvSpPr>
            <a:spLocks noGrp="1"/>
          </p:cNvSpPr>
          <p:nvPr>
            <p:ph type="dt" sz="half" idx="2"/>
          </p:nvPr>
        </p:nvSpPr>
        <p:spPr>
          <a:xfrm>
            <a:off x="628650" y="6356355"/>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D529CD2-0146-4F3B-A4AA-75EB0CF2F752}" type="datetimeFigureOut">
              <a:rPr lang="cs-CZ" smtClean="0"/>
              <a:t>08.09.2021</a:t>
            </a:fld>
            <a:endParaRPr lang="cs-CZ"/>
          </a:p>
        </p:txBody>
      </p:sp>
      <p:sp>
        <p:nvSpPr>
          <p:cNvPr id="5" name="Zástupný symbol pro zápatí 4">
            <a:extLst>
              <a:ext uri="{FF2B5EF4-FFF2-40B4-BE49-F238E27FC236}">
                <a16:creationId xmlns:a16="http://schemas.microsoft.com/office/drawing/2014/main" id="{985ED088-792C-4229-99A4-13C382DAC64D}"/>
              </a:ext>
            </a:extLst>
          </p:cNvPr>
          <p:cNvSpPr>
            <a:spLocks noGrp="1"/>
          </p:cNvSpPr>
          <p:nvPr>
            <p:ph type="ftr" sz="quarter" idx="3"/>
          </p:nvPr>
        </p:nvSpPr>
        <p:spPr>
          <a:xfrm>
            <a:off x="3028950" y="6356355"/>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8FF2DEB4-37E5-4BE0-984C-F6914BD2CAC6}"/>
              </a:ext>
            </a:extLst>
          </p:cNvPr>
          <p:cNvSpPr>
            <a:spLocks noGrp="1"/>
          </p:cNvSpPr>
          <p:nvPr>
            <p:ph type="sldNum" sz="quarter" idx="4"/>
          </p:nvPr>
        </p:nvSpPr>
        <p:spPr>
          <a:xfrm>
            <a:off x="6457950" y="6356355"/>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249FAB3-BFA5-4172-A475-10F9ABCB38BA}" type="slidenum">
              <a:rPr lang="cs-CZ" smtClean="0"/>
              <a:t>‹#›</a:t>
            </a:fld>
            <a:endParaRPr lang="cs-CZ"/>
          </a:p>
        </p:txBody>
      </p:sp>
    </p:spTree>
    <p:extLst>
      <p:ext uri="{BB962C8B-B14F-4D97-AF65-F5344CB8AC3E}">
        <p14:creationId xmlns:p14="http://schemas.microsoft.com/office/powerpoint/2010/main" val="3266807737"/>
      </p:ext>
    </p:extLst>
  </p:cSld>
  <p:clrMap bg1="lt1" tx1="dk1" bg2="lt2" tx2="dk2" accent1="accent1" accent2="accent2" accent3="accent3" accent4="accent4" accent5="accent5" accent6="accent6" hlink="hlink" folHlink="folHlink"/>
  <p:sldLayoutIdLst>
    <p:sldLayoutId id="2147483677"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685783" rtl="0" eaLnBrk="1" latinLnBrk="0" hangingPunct="1">
        <a:lnSpc>
          <a:spcPct val="90000"/>
        </a:lnSpc>
        <a:spcBef>
          <a:spcPct val="0"/>
        </a:spcBef>
        <a:buNone/>
        <a:defRPr sz="3300" kern="1200">
          <a:solidFill>
            <a:schemeClr val="bg1"/>
          </a:solidFill>
          <a:latin typeface="Arial" panose="020B0604020202020204" pitchFamily="34" charset="0"/>
          <a:ea typeface="+mj-ea"/>
          <a:cs typeface="Arial" panose="020B0604020202020204" pitchFamily="34" charset="0"/>
        </a:defRPr>
      </a:lvl1pPr>
    </p:titleStyle>
    <p:bodyStyle>
      <a:lvl1pPr marL="171446" indent="-171446" algn="l" defTabSz="685783" rtl="0" eaLnBrk="1" latinLnBrk="0" hangingPunct="1">
        <a:lnSpc>
          <a:spcPct val="90000"/>
        </a:lnSpc>
        <a:spcBef>
          <a:spcPts val="750"/>
        </a:spcBef>
        <a:buClr>
          <a:srgbClr val="D2F5FF"/>
        </a:buClr>
        <a:buFont typeface="Arial" panose="020B0604020202020204" pitchFamily="34" charset="0"/>
        <a:buChar char="•"/>
        <a:defRPr sz="2100" kern="1200">
          <a:solidFill>
            <a:schemeClr val="bg1"/>
          </a:solidFill>
          <a:latin typeface="Arial" panose="020B0604020202020204" pitchFamily="34" charset="0"/>
          <a:ea typeface="+mn-ea"/>
          <a:cs typeface="Arial" panose="020B0604020202020204" pitchFamily="34" charset="0"/>
        </a:defRPr>
      </a:lvl1pPr>
      <a:lvl2pPr marL="514337" indent="-171446" algn="l" defTabSz="685783" rtl="0" eaLnBrk="1" latinLnBrk="0" hangingPunct="1">
        <a:lnSpc>
          <a:spcPct val="90000"/>
        </a:lnSpc>
        <a:spcBef>
          <a:spcPts val="375"/>
        </a:spcBef>
        <a:buClr>
          <a:srgbClr val="D2F5FF"/>
        </a:buClr>
        <a:buFont typeface="Arial" panose="020B0604020202020204" pitchFamily="34" charset="0"/>
        <a:buChar char="•"/>
        <a:defRPr sz="1800" kern="1200">
          <a:solidFill>
            <a:schemeClr val="bg1"/>
          </a:solidFill>
          <a:latin typeface="Arial" panose="020B0604020202020204" pitchFamily="34" charset="0"/>
          <a:ea typeface="+mn-ea"/>
          <a:cs typeface="Arial" panose="020B0604020202020204" pitchFamily="34" charset="0"/>
        </a:defRPr>
      </a:lvl2pPr>
      <a:lvl3pPr marL="857228" indent="-171446" algn="l" defTabSz="685783" rtl="0" eaLnBrk="1" latinLnBrk="0" hangingPunct="1">
        <a:lnSpc>
          <a:spcPct val="90000"/>
        </a:lnSpc>
        <a:spcBef>
          <a:spcPts val="375"/>
        </a:spcBef>
        <a:buClr>
          <a:srgbClr val="D2F5FF"/>
        </a:buClr>
        <a:buFont typeface="Arial" panose="020B0604020202020204" pitchFamily="34" charset="0"/>
        <a:buChar char="•"/>
        <a:defRPr sz="1500" kern="1200">
          <a:solidFill>
            <a:schemeClr val="bg1"/>
          </a:solidFill>
          <a:latin typeface="Arial" panose="020B0604020202020204" pitchFamily="34" charset="0"/>
          <a:ea typeface="+mn-ea"/>
          <a:cs typeface="Arial" panose="020B0604020202020204" pitchFamily="34" charset="0"/>
        </a:defRPr>
      </a:lvl3pPr>
      <a:lvl4pPr marL="1200120" indent="-171446" algn="l" defTabSz="685783" rtl="0" eaLnBrk="1" latinLnBrk="0" hangingPunct="1">
        <a:lnSpc>
          <a:spcPct val="90000"/>
        </a:lnSpc>
        <a:spcBef>
          <a:spcPts val="375"/>
        </a:spcBef>
        <a:buClr>
          <a:srgbClr val="D2F5FF"/>
        </a:buClr>
        <a:buFont typeface="Arial" panose="020B0604020202020204" pitchFamily="34" charset="0"/>
        <a:buChar char="•"/>
        <a:defRPr sz="1350" kern="1200">
          <a:solidFill>
            <a:schemeClr val="bg1"/>
          </a:solidFill>
          <a:latin typeface="Arial" panose="020B0604020202020204" pitchFamily="34" charset="0"/>
          <a:ea typeface="+mn-ea"/>
          <a:cs typeface="Arial" panose="020B0604020202020204" pitchFamily="34" charset="0"/>
        </a:defRPr>
      </a:lvl4pPr>
      <a:lvl5pPr marL="1543012" indent="-171446" algn="l" defTabSz="685783" rtl="0" eaLnBrk="1" latinLnBrk="0" hangingPunct="1">
        <a:lnSpc>
          <a:spcPct val="90000"/>
        </a:lnSpc>
        <a:spcBef>
          <a:spcPts val="375"/>
        </a:spcBef>
        <a:buClr>
          <a:srgbClr val="D2F5FF"/>
        </a:buClr>
        <a:buFont typeface="Arial" panose="020B0604020202020204" pitchFamily="34" charset="0"/>
        <a:buChar char="•"/>
        <a:defRPr sz="1350" kern="1200">
          <a:solidFill>
            <a:schemeClr val="bg1"/>
          </a:solidFill>
          <a:latin typeface="Arial" panose="020B0604020202020204" pitchFamily="34" charset="0"/>
          <a:ea typeface="+mn-ea"/>
          <a:cs typeface="Arial" panose="020B0604020202020204" pitchFamily="34" charset="0"/>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Grafický objekt 6">
            <a:extLst>
              <a:ext uri="{FF2B5EF4-FFF2-40B4-BE49-F238E27FC236}">
                <a16:creationId xmlns:a16="http://schemas.microsoft.com/office/drawing/2014/main" id="{37B501E9-4ADD-4026-962D-C8F39F89B1F7}"/>
              </a:ext>
            </a:extLst>
          </p:cNvPr>
          <p:cNvPicPr>
            <a:picLocks noChangeAspect="1"/>
          </p:cNvPicPr>
          <p:nvPr userDrawn="1"/>
        </p:nvPicPr>
        <p:blipFill>
          <a:blip r:embed="rId13">
            <a:extLst>
              <a:ext uri="{96DAC541-7B7A-43D3-8B79-37D633B846F1}">
                <asvg:svgBlip xmlns:asvg="http://schemas.microsoft.com/office/drawing/2016/SVG/main" r:embed="rId14"/>
              </a:ext>
            </a:extLst>
          </a:blip>
          <a:stretch>
            <a:fillRect/>
          </a:stretch>
        </p:blipFill>
        <p:spPr>
          <a:xfrm>
            <a:off x="1" y="11406"/>
            <a:ext cx="9144000" cy="6854907"/>
          </a:xfrm>
          <a:prstGeom prst="rect">
            <a:avLst/>
          </a:prstGeom>
        </p:spPr>
      </p:pic>
      <p:pic>
        <p:nvPicPr>
          <p:cNvPr id="9" name="Grafický objekt 8">
            <a:extLst>
              <a:ext uri="{FF2B5EF4-FFF2-40B4-BE49-F238E27FC236}">
                <a16:creationId xmlns:a16="http://schemas.microsoft.com/office/drawing/2014/main" id="{7A7C6C33-620E-4D8B-89E2-8AB6C8F63D90}"/>
              </a:ext>
            </a:extLst>
          </p:cNvPr>
          <p:cNvPicPr>
            <a:picLocks noChangeAspect="1"/>
          </p:cNvPicPr>
          <p:nvPr userDrawn="1"/>
        </p:nvPicPr>
        <p:blipFill>
          <a:blip r:embed="rId15">
            <a:extLst>
              <a:ext uri="{96DAC541-7B7A-43D3-8B79-37D633B846F1}">
                <asvg:svgBlip xmlns:asvg="http://schemas.microsoft.com/office/drawing/2016/SVG/main" r:embed="rId16"/>
              </a:ext>
            </a:extLst>
          </a:blip>
          <a:stretch>
            <a:fillRect/>
          </a:stretch>
        </p:blipFill>
        <p:spPr>
          <a:xfrm>
            <a:off x="5327974" y="356390"/>
            <a:ext cx="179595" cy="179595"/>
          </a:xfrm>
          <a:prstGeom prst="rect">
            <a:avLst/>
          </a:prstGeom>
        </p:spPr>
      </p:pic>
      <p:pic>
        <p:nvPicPr>
          <p:cNvPr id="11" name="Grafický objekt 10">
            <a:extLst>
              <a:ext uri="{FF2B5EF4-FFF2-40B4-BE49-F238E27FC236}">
                <a16:creationId xmlns:a16="http://schemas.microsoft.com/office/drawing/2014/main" id="{FE6ED1FF-CD3E-480B-B0DE-A9FA30261B03}"/>
              </a:ext>
            </a:extLst>
          </p:cNvPr>
          <p:cNvPicPr>
            <a:picLocks noChangeAspect="1"/>
          </p:cNvPicPr>
          <p:nvPr userDrawn="1"/>
        </p:nvPicPr>
        <p:blipFill>
          <a:blip r:embed="rId17">
            <a:extLst>
              <a:ext uri="{96DAC541-7B7A-43D3-8B79-37D633B846F1}">
                <asvg:svgBlip xmlns:asvg="http://schemas.microsoft.com/office/drawing/2016/SVG/main" r:embed="rId18"/>
              </a:ext>
            </a:extLst>
          </a:blip>
          <a:stretch>
            <a:fillRect/>
          </a:stretch>
        </p:blipFill>
        <p:spPr>
          <a:xfrm>
            <a:off x="7054383" y="356390"/>
            <a:ext cx="179595" cy="179595"/>
          </a:xfrm>
          <a:prstGeom prst="rect">
            <a:avLst/>
          </a:prstGeom>
        </p:spPr>
      </p:pic>
      <p:sp>
        <p:nvSpPr>
          <p:cNvPr id="16" name="TextovéPole 15">
            <a:extLst>
              <a:ext uri="{FF2B5EF4-FFF2-40B4-BE49-F238E27FC236}">
                <a16:creationId xmlns:a16="http://schemas.microsoft.com/office/drawing/2014/main" id="{FCDCD643-C700-45E8-8816-DD3D4AEF500E}"/>
              </a:ext>
            </a:extLst>
          </p:cNvPr>
          <p:cNvSpPr txBox="1"/>
          <p:nvPr userDrawn="1"/>
        </p:nvSpPr>
        <p:spPr>
          <a:xfrm>
            <a:off x="5492260" y="299367"/>
            <a:ext cx="1606808" cy="276999"/>
          </a:xfrm>
          <a:prstGeom prst="rect">
            <a:avLst/>
          </a:prstGeom>
          <a:noFill/>
        </p:spPr>
        <p:txBody>
          <a:bodyPr wrap="square" rtlCol="0">
            <a:spAutoFit/>
          </a:bodyPr>
          <a:lstStyle/>
          <a:p>
            <a:pPr algn="l"/>
            <a:r>
              <a:rPr lang="cs-CZ" sz="1200" dirty="0">
                <a:solidFill>
                  <a:srgbClr val="009EE2"/>
                </a:solidFill>
                <a:latin typeface="Arial" panose="020B0604020202020204" pitchFamily="34" charset="0"/>
                <a:cs typeface="Arial" panose="020B0604020202020204" pitchFamily="34" charset="0"/>
              </a:rPr>
              <a:t>www.vse.cz/english</a:t>
            </a:r>
          </a:p>
        </p:txBody>
      </p:sp>
      <p:sp>
        <p:nvSpPr>
          <p:cNvPr id="2" name="Zástupný nadpis 1">
            <a:extLst>
              <a:ext uri="{FF2B5EF4-FFF2-40B4-BE49-F238E27FC236}">
                <a16:creationId xmlns:a16="http://schemas.microsoft.com/office/drawing/2014/main" id="{07A972C7-80EA-4001-A2C8-48457C7841CF}"/>
              </a:ext>
            </a:extLst>
          </p:cNvPr>
          <p:cNvSpPr>
            <a:spLocks noGrp="1"/>
          </p:cNvSpPr>
          <p:nvPr>
            <p:ph type="title"/>
          </p:nvPr>
        </p:nvSpPr>
        <p:spPr>
          <a:xfrm>
            <a:off x="628650" y="1100016"/>
            <a:ext cx="7779544" cy="689952"/>
          </a:xfrm>
          <a:prstGeom prst="rect">
            <a:avLst/>
          </a:prstGeom>
        </p:spPr>
        <p:txBody>
          <a:bodyPr vert="horz" lIns="91440" tIns="45720" rIns="91440" bIns="45720" rtlCol="0" anchor="t">
            <a:normAutofit/>
          </a:bodyPr>
          <a:lstStyle/>
          <a:p>
            <a:r>
              <a:rPr lang="cs-CZ" dirty="0" err="1"/>
              <a:t>Click</a:t>
            </a:r>
            <a:r>
              <a:rPr lang="cs-CZ" dirty="0"/>
              <a:t> to </a:t>
            </a:r>
            <a:r>
              <a:rPr lang="cs-CZ" dirty="0" err="1"/>
              <a:t>edit</a:t>
            </a:r>
            <a:r>
              <a:rPr lang="cs-CZ" dirty="0"/>
              <a:t> style.</a:t>
            </a:r>
          </a:p>
        </p:txBody>
      </p:sp>
      <p:sp>
        <p:nvSpPr>
          <p:cNvPr id="3" name="Zástupný text 2">
            <a:extLst>
              <a:ext uri="{FF2B5EF4-FFF2-40B4-BE49-F238E27FC236}">
                <a16:creationId xmlns:a16="http://schemas.microsoft.com/office/drawing/2014/main" id="{04A64F96-20EB-4338-812A-2CF45FA870DD}"/>
              </a:ext>
            </a:extLst>
          </p:cNvPr>
          <p:cNvSpPr>
            <a:spLocks noGrp="1"/>
          </p:cNvSpPr>
          <p:nvPr>
            <p:ph type="body" idx="1"/>
          </p:nvPr>
        </p:nvSpPr>
        <p:spPr>
          <a:xfrm>
            <a:off x="628650" y="1924055"/>
            <a:ext cx="7779544" cy="4191489"/>
          </a:xfrm>
          <a:prstGeom prst="rect">
            <a:avLst/>
          </a:prstGeom>
        </p:spPr>
        <p:txBody>
          <a:bodyPr vert="horz" lIns="91440" tIns="45720" rIns="91440" bIns="45720" rtlCol="0">
            <a:normAutofit/>
          </a:bodyPr>
          <a:lstStyle/>
          <a:p>
            <a:pPr lvl="0"/>
            <a:r>
              <a:rPr lang="en-US" dirty="0"/>
              <a:t>Click to edit the text styles in the template</a:t>
            </a:r>
            <a:r>
              <a:rPr lang="cs-CZ" dirty="0"/>
              <a:t>.</a:t>
            </a:r>
          </a:p>
          <a:p>
            <a:pPr lvl="1"/>
            <a:r>
              <a:rPr lang="cs-CZ" dirty="0"/>
              <a:t>Second level</a:t>
            </a:r>
          </a:p>
          <a:p>
            <a:pPr lvl="2"/>
            <a:r>
              <a:rPr lang="cs-CZ" dirty="0" err="1"/>
              <a:t>Third</a:t>
            </a:r>
            <a:r>
              <a:rPr lang="cs-CZ" dirty="0"/>
              <a:t> level</a:t>
            </a:r>
          </a:p>
          <a:p>
            <a:pPr lvl="3"/>
            <a:r>
              <a:rPr lang="cs-CZ" dirty="0" err="1"/>
              <a:t>Fourth</a:t>
            </a:r>
            <a:r>
              <a:rPr lang="cs-CZ" dirty="0"/>
              <a:t> level</a:t>
            </a:r>
          </a:p>
          <a:p>
            <a:pPr lvl="4"/>
            <a:r>
              <a:rPr lang="cs-CZ" dirty="0" err="1"/>
              <a:t>Fifth</a:t>
            </a:r>
            <a:r>
              <a:rPr lang="cs-CZ" dirty="0"/>
              <a:t> level</a:t>
            </a:r>
          </a:p>
        </p:txBody>
      </p:sp>
      <p:sp>
        <p:nvSpPr>
          <p:cNvPr id="4" name="Zástupný symbol pro datum 3">
            <a:extLst>
              <a:ext uri="{FF2B5EF4-FFF2-40B4-BE49-F238E27FC236}">
                <a16:creationId xmlns:a16="http://schemas.microsoft.com/office/drawing/2014/main" id="{B849455D-C2AF-42AF-A377-1FD957033899}"/>
              </a:ext>
            </a:extLst>
          </p:cNvPr>
          <p:cNvSpPr>
            <a:spLocks noGrp="1"/>
          </p:cNvSpPr>
          <p:nvPr>
            <p:ph type="dt" sz="half" idx="2"/>
          </p:nvPr>
        </p:nvSpPr>
        <p:spPr>
          <a:xfrm>
            <a:off x="628650" y="6356355"/>
            <a:ext cx="2057400" cy="365125"/>
          </a:xfrm>
          <a:prstGeom prst="rect">
            <a:avLst/>
          </a:prstGeom>
        </p:spPr>
        <p:txBody>
          <a:bodyPr vert="horz" lIns="91440" tIns="45720" rIns="91440" bIns="45720" rtlCol="0" anchor="ctr"/>
          <a:lstStyle>
            <a:lvl1pPr algn="l">
              <a:defRPr sz="900">
                <a:solidFill>
                  <a:schemeClr val="tx1">
                    <a:tint val="75000"/>
                  </a:schemeClr>
                </a:solidFill>
                <a:latin typeface="Arial" panose="020B0604020202020204" pitchFamily="34" charset="0"/>
                <a:cs typeface="Arial" panose="020B0604020202020204" pitchFamily="34" charset="0"/>
              </a:defRPr>
            </a:lvl1pPr>
          </a:lstStyle>
          <a:p>
            <a:fld id="{8B329ADC-2255-4EF3-B5C0-B90829E78CD9}" type="datetimeFigureOut">
              <a:rPr lang="cs-CZ" smtClean="0"/>
              <a:pPr/>
              <a:t>08.09.2021</a:t>
            </a:fld>
            <a:endParaRPr lang="cs-CZ" dirty="0">
              <a:latin typeface="Arial" panose="020B0604020202020204" pitchFamily="34" charset="0"/>
              <a:cs typeface="Arial" panose="020B0604020202020204" pitchFamily="34" charset="0"/>
            </a:endParaRPr>
          </a:p>
        </p:txBody>
      </p:sp>
      <p:sp>
        <p:nvSpPr>
          <p:cNvPr id="5" name="Zástupný symbol pro zápatí 4">
            <a:extLst>
              <a:ext uri="{FF2B5EF4-FFF2-40B4-BE49-F238E27FC236}">
                <a16:creationId xmlns:a16="http://schemas.microsoft.com/office/drawing/2014/main" id="{FE38892D-BE40-4B7B-98A7-1B108AC51AEA}"/>
              </a:ext>
            </a:extLst>
          </p:cNvPr>
          <p:cNvSpPr>
            <a:spLocks noGrp="1"/>
          </p:cNvSpPr>
          <p:nvPr>
            <p:ph type="ftr" sz="quarter" idx="3"/>
          </p:nvPr>
        </p:nvSpPr>
        <p:spPr>
          <a:xfrm>
            <a:off x="3028950" y="6356355"/>
            <a:ext cx="3086100" cy="365125"/>
          </a:xfrm>
          <a:prstGeom prst="rect">
            <a:avLst/>
          </a:prstGeom>
        </p:spPr>
        <p:txBody>
          <a:bodyPr vert="horz" lIns="91440" tIns="45720" rIns="91440" bIns="45720" rtlCol="0" anchor="ctr"/>
          <a:lstStyle>
            <a:lvl1pPr algn="ctr">
              <a:defRPr sz="900">
                <a:solidFill>
                  <a:schemeClr val="tx1">
                    <a:tint val="75000"/>
                  </a:schemeClr>
                </a:solidFill>
                <a:latin typeface="Arial" panose="020B0604020202020204" pitchFamily="34" charset="0"/>
                <a:cs typeface="Arial" panose="020B0604020202020204" pitchFamily="34" charset="0"/>
              </a:defRPr>
            </a:lvl1pPr>
          </a:lstStyle>
          <a:p>
            <a:endParaRPr lang="cs-CZ" dirty="0">
              <a:latin typeface="Arial" panose="020B0604020202020204" pitchFamily="34" charset="0"/>
              <a:cs typeface="Arial" panose="020B0604020202020204" pitchFamily="34" charset="0"/>
            </a:endParaRPr>
          </a:p>
        </p:txBody>
      </p:sp>
      <p:sp>
        <p:nvSpPr>
          <p:cNvPr id="6" name="Zástupný symbol pro číslo snímku 5">
            <a:extLst>
              <a:ext uri="{FF2B5EF4-FFF2-40B4-BE49-F238E27FC236}">
                <a16:creationId xmlns:a16="http://schemas.microsoft.com/office/drawing/2014/main" id="{C1406528-E83B-4FF2-81FD-6E1ED0DE80F9}"/>
              </a:ext>
            </a:extLst>
          </p:cNvPr>
          <p:cNvSpPr>
            <a:spLocks noGrp="1"/>
          </p:cNvSpPr>
          <p:nvPr>
            <p:ph type="sldNum" sz="quarter" idx="4"/>
          </p:nvPr>
        </p:nvSpPr>
        <p:spPr>
          <a:xfrm>
            <a:off x="6425530" y="6356355"/>
            <a:ext cx="1982666" cy="365125"/>
          </a:xfrm>
          <a:prstGeom prst="rect">
            <a:avLst/>
          </a:prstGeom>
        </p:spPr>
        <p:txBody>
          <a:bodyPr vert="horz" lIns="91440" tIns="45720" rIns="91440" bIns="45720" rtlCol="0" anchor="ctr"/>
          <a:lstStyle>
            <a:lvl1pPr algn="r">
              <a:defRPr sz="900">
                <a:solidFill>
                  <a:schemeClr val="tx1">
                    <a:tint val="75000"/>
                  </a:schemeClr>
                </a:solidFill>
                <a:latin typeface="Arial" panose="020B0604020202020204" pitchFamily="34" charset="0"/>
                <a:cs typeface="Arial" panose="020B0604020202020204" pitchFamily="34" charset="0"/>
              </a:defRPr>
            </a:lvl1pPr>
          </a:lstStyle>
          <a:p>
            <a:fld id="{195CA258-668E-4A85-A197-2757C3BEE154}" type="slidenum">
              <a:rPr lang="cs-CZ" smtClean="0"/>
              <a:pPr/>
              <a:t>‹#›</a:t>
            </a:fld>
            <a:endParaRPr lang="cs-CZ" dirty="0">
              <a:latin typeface="Arial" panose="020B0604020202020204" pitchFamily="34" charset="0"/>
              <a:cs typeface="Arial" panose="020B0604020202020204" pitchFamily="34" charset="0"/>
            </a:endParaRPr>
          </a:p>
        </p:txBody>
      </p:sp>
      <p:sp>
        <p:nvSpPr>
          <p:cNvPr id="17" name="TextovéPole 16">
            <a:extLst>
              <a:ext uri="{FF2B5EF4-FFF2-40B4-BE49-F238E27FC236}">
                <a16:creationId xmlns:a16="http://schemas.microsoft.com/office/drawing/2014/main" id="{68403B65-A3E4-4EA5-A348-D73A327280A2}"/>
              </a:ext>
            </a:extLst>
          </p:cNvPr>
          <p:cNvSpPr txBox="1"/>
          <p:nvPr userDrawn="1"/>
        </p:nvSpPr>
        <p:spPr>
          <a:xfrm>
            <a:off x="7229234" y="299366"/>
            <a:ext cx="1195923" cy="276999"/>
          </a:xfrm>
          <a:prstGeom prst="rect">
            <a:avLst/>
          </a:prstGeom>
          <a:noFill/>
        </p:spPr>
        <p:txBody>
          <a:bodyPr wrap="square" rtlCol="0">
            <a:spAutoFit/>
          </a:bodyPr>
          <a:lstStyle/>
          <a:p>
            <a:pPr algn="l"/>
            <a:r>
              <a:rPr lang="cs-CZ" sz="1200" dirty="0" err="1">
                <a:solidFill>
                  <a:srgbClr val="009EE2"/>
                </a:solidFill>
                <a:latin typeface="Arial" panose="020B0604020202020204" pitchFamily="34" charset="0"/>
                <a:cs typeface="Arial" panose="020B0604020202020204" pitchFamily="34" charset="0"/>
              </a:rPr>
              <a:t>vsecz.english</a:t>
            </a:r>
            <a:endParaRPr lang="cs-CZ" sz="1600" dirty="0">
              <a:solidFill>
                <a:srgbClr val="009EE2"/>
              </a:solidFill>
              <a:latin typeface="Arial" panose="020B0604020202020204" pitchFamily="34" charset="0"/>
              <a:cs typeface="Arial" panose="020B0604020202020204" pitchFamily="34" charset="0"/>
            </a:endParaRPr>
          </a:p>
        </p:txBody>
      </p:sp>
      <p:sp>
        <p:nvSpPr>
          <p:cNvPr id="8" name="Zástupný nadpis 1">
            <a:extLst>
              <a:ext uri="{FF2B5EF4-FFF2-40B4-BE49-F238E27FC236}">
                <a16:creationId xmlns:a16="http://schemas.microsoft.com/office/drawing/2014/main" id="{58AA1C12-BBAB-4D8D-8ADE-ABDC08E2E450}"/>
              </a:ext>
            </a:extLst>
          </p:cNvPr>
          <p:cNvSpPr txBox="1">
            <a:spLocks/>
          </p:cNvSpPr>
          <p:nvPr userDrawn="1"/>
        </p:nvSpPr>
        <p:spPr>
          <a:xfrm>
            <a:off x="8815389" y="6436824"/>
            <a:ext cx="416717" cy="452926"/>
          </a:xfrm>
          <a:prstGeom prst="rect">
            <a:avLst/>
          </a:prstGeom>
        </p:spPr>
        <p:txBody>
          <a:bodyPr vert="horz" lIns="68580" tIns="34290" rIns="68580" bIns="34290" rtlCol="0" anchor="t">
            <a:normAutofit/>
          </a:bodyPr>
          <a:lstStyle>
            <a:lvl1pPr algn="l" defTabSz="914400" rtl="0" eaLnBrk="1" latinLnBrk="0" hangingPunct="1">
              <a:lnSpc>
                <a:spcPct val="90000"/>
              </a:lnSpc>
              <a:spcBef>
                <a:spcPct val="0"/>
              </a:spcBef>
              <a:buNone/>
              <a:defRPr sz="4000" kern="1200">
                <a:solidFill>
                  <a:srgbClr val="5BC4F1"/>
                </a:solidFill>
                <a:latin typeface="Arial" panose="020B0604020202020204" pitchFamily="34" charset="0"/>
                <a:ea typeface="+mj-ea"/>
                <a:cs typeface="Arial" panose="020B0604020202020204" pitchFamily="34" charset="0"/>
              </a:defRPr>
            </a:lvl1pPr>
          </a:lstStyle>
          <a:p>
            <a:pPr algn="ctr"/>
            <a:fld id="{166024C8-F27F-4469-B950-3CAEC9128C7E}" type="slidenum">
              <a:rPr lang="cs-CZ" sz="1100" smtClean="0">
                <a:solidFill>
                  <a:schemeClr val="bg1"/>
                </a:solidFill>
              </a:rPr>
              <a:pPr algn="ctr"/>
              <a:t>‹#›</a:t>
            </a:fld>
            <a:endParaRPr lang="cs-CZ" sz="3200" dirty="0">
              <a:solidFill>
                <a:schemeClr val="bg1"/>
              </a:solidFill>
            </a:endParaRPr>
          </a:p>
        </p:txBody>
      </p:sp>
    </p:spTree>
    <p:extLst>
      <p:ext uri="{BB962C8B-B14F-4D97-AF65-F5344CB8AC3E}">
        <p14:creationId xmlns:p14="http://schemas.microsoft.com/office/powerpoint/2010/main" val="2169205474"/>
      </p:ext>
    </p:extLst>
  </p:cSld>
  <p:clrMap bg1="lt1" tx1="dk1" bg2="lt2" tx2="dk2" accent1="accent1" accent2="accent2" accent3="accent3" accent4="accent4" accent5="accent5" accent6="accent6" hlink="hlink" folHlink="folHlink"/>
  <p:sldLayoutIdLst>
    <p:sldLayoutId id="2147483664" r:id="rId1"/>
    <p:sldLayoutId id="2147483663" r:id="rId2"/>
    <p:sldLayoutId id="2147483665" r:id="rId3"/>
    <p:sldLayoutId id="2147483666" r:id="rId4"/>
    <p:sldLayoutId id="2147483667" r:id="rId5"/>
    <p:sldLayoutId id="2147483668" r:id="rId6"/>
    <p:sldLayoutId id="2147483672" r:id="rId7"/>
    <p:sldLayoutId id="2147483669" r:id="rId8"/>
    <p:sldLayoutId id="2147483673"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685783" rtl="0" eaLnBrk="1" latinLnBrk="0" hangingPunct="1">
        <a:lnSpc>
          <a:spcPct val="90000"/>
        </a:lnSpc>
        <a:spcBef>
          <a:spcPct val="0"/>
        </a:spcBef>
        <a:buNone/>
        <a:defRPr sz="3000" kern="1200">
          <a:solidFill>
            <a:srgbClr val="009EE2"/>
          </a:solidFill>
          <a:latin typeface="Arial" panose="020B0604020202020204" pitchFamily="34" charset="0"/>
          <a:ea typeface="+mj-ea"/>
          <a:cs typeface="Arial" panose="020B0604020202020204" pitchFamily="34" charset="0"/>
        </a:defRPr>
      </a:lvl1pPr>
    </p:titleStyle>
    <p:bodyStyle>
      <a:lvl1pPr marL="171446" indent="-171446" algn="l" defTabSz="685783" rtl="0" eaLnBrk="1" latinLnBrk="0" hangingPunct="1">
        <a:lnSpc>
          <a:spcPct val="100000"/>
        </a:lnSpc>
        <a:spcBef>
          <a:spcPts val="750"/>
        </a:spcBef>
        <a:buClr>
          <a:srgbClr val="009EE2"/>
        </a:buClr>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1pPr>
      <a:lvl2pPr marL="514337" indent="-171446" algn="l" defTabSz="685783" rtl="0" eaLnBrk="1" latinLnBrk="0" hangingPunct="1">
        <a:lnSpc>
          <a:spcPct val="100000"/>
        </a:lnSpc>
        <a:spcBef>
          <a:spcPts val="375"/>
        </a:spcBef>
        <a:buClr>
          <a:srgbClr val="009EE2"/>
        </a:buClr>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857228" indent="-171446" algn="l" defTabSz="685783" rtl="0" eaLnBrk="1" latinLnBrk="0" hangingPunct="1">
        <a:lnSpc>
          <a:spcPct val="100000"/>
        </a:lnSpc>
        <a:spcBef>
          <a:spcPts val="375"/>
        </a:spcBef>
        <a:buClr>
          <a:srgbClr val="009EE2"/>
        </a:buClr>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3pPr>
      <a:lvl4pPr marL="1200120" indent="-171446" algn="l" defTabSz="685783" rtl="0" eaLnBrk="1" latinLnBrk="0" hangingPunct="1">
        <a:lnSpc>
          <a:spcPct val="100000"/>
        </a:lnSpc>
        <a:spcBef>
          <a:spcPts val="375"/>
        </a:spcBef>
        <a:buClr>
          <a:srgbClr val="009EE2"/>
        </a:buClr>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4pPr>
      <a:lvl5pPr marL="1543012" indent="-171446" algn="l" defTabSz="685783" rtl="0" eaLnBrk="1" latinLnBrk="0" hangingPunct="1">
        <a:lnSpc>
          <a:spcPct val="100000"/>
        </a:lnSpc>
        <a:spcBef>
          <a:spcPts val="375"/>
        </a:spcBef>
        <a:buClr>
          <a:srgbClr val="009EE2"/>
        </a:buClr>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sa/4.0/deed.cs" TargetMode="External"/><Relationship Id="rId2" Type="http://schemas.openxmlformats.org/officeDocument/2006/relationships/image" Target="../media/image11.jpeg"/><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10.xml.rels><?xml version="1.0" encoding="UTF-8" standalone="yes"?>
<Relationships xmlns="http://schemas.openxmlformats.org/package/2006/relationships"><Relationship Id="rId3" Type="http://schemas.openxmlformats.org/officeDocument/2006/relationships/hyperlink" Target="https://creativecommons.org/licenses/by-sa/4.0/deed.cs" TargetMode="External"/><Relationship Id="rId2" Type="http://schemas.openxmlformats.org/officeDocument/2006/relationships/image" Target="../media/image11.jpeg"/><Relationship Id="rId1" Type="http://schemas.openxmlformats.org/officeDocument/2006/relationships/slideLayout" Target="../slideLayouts/slideLayout3.xml"/><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3" Type="http://schemas.openxmlformats.org/officeDocument/2006/relationships/hyperlink" Target="https://creativecommons.org/licenses/by-sa/4.0/deed.cs" TargetMode="External"/><Relationship Id="rId2" Type="http://schemas.openxmlformats.org/officeDocument/2006/relationships/image" Target="../media/image11.jpeg"/><Relationship Id="rId1" Type="http://schemas.openxmlformats.org/officeDocument/2006/relationships/slideLayout" Target="../slideLayouts/slideLayout3.xml"/><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hyperlink" Target="https://creativecommons.org/licenses/by-sa/4.0/deed.cs" TargetMode="External"/><Relationship Id="rId2" Type="http://schemas.openxmlformats.org/officeDocument/2006/relationships/image" Target="../media/image11.jpeg"/><Relationship Id="rId1" Type="http://schemas.openxmlformats.org/officeDocument/2006/relationships/slideLayout" Target="../slideLayouts/slideLayout3.xml"/><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3" Type="http://schemas.openxmlformats.org/officeDocument/2006/relationships/hyperlink" Target="https://creativecommons.org/licenses/by-sa/4.0/deed.cs" TargetMode="External"/><Relationship Id="rId2" Type="http://schemas.openxmlformats.org/officeDocument/2006/relationships/image" Target="../media/image11.jpeg"/><Relationship Id="rId1" Type="http://schemas.openxmlformats.org/officeDocument/2006/relationships/slideLayout" Target="../slideLayouts/slideLayout3.xml"/><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3" Type="http://schemas.openxmlformats.org/officeDocument/2006/relationships/hyperlink" Target="https://creativecommons.org/licenses/by-sa/4.0/deed.cs" TargetMode="External"/><Relationship Id="rId2" Type="http://schemas.openxmlformats.org/officeDocument/2006/relationships/image" Target="../media/image11.jpeg"/><Relationship Id="rId1" Type="http://schemas.openxmlformats.org/officeDocument/2006/relationships/slideLayout" Target="../slideLayouts/slideLayout3.xml"/><Relationship Id="rId4" Type="http://schemas.openxmlformats.org/officeDocument/2006/relationships/image" Target="../media/image12.png"/></Relationships>
</file>

<file path=ppt/slides/_rels/slide15.xml.rels><?xml version="1.0" encoding="UTF-8" standalone="yes"?>
<Relationships xmlns="http://schemas.openxmlformats.org/package/2006/relationships"><Relationship Id="rId3" Type="http://schemas.openxmlformats.org/officeDocument/2006/relationships/hyperlink" Target="https://creativecommons.org/licenses/by-sa/4.0/deed.cs" TargetMode="External"/><Relationship Id="rId2" Type="http://schemas.openxmlformats.org/officeDocument/2006/relationships/image" Target="../media/image11.jpeg"/><Relationship Id="rId1" Type="http://schemas.openxmlformats.org/officeDocument/2006/relationships/slideLayout" Target="../slideLayouts/slideLayout3.xml"/><Relationship Id="rId4" Type="http://schemas.openxmlformats.org/officeDocument/2006/relationships/image" Target="../media/image12.png"/></Relationships>
</file>

<file path=ppt/slides/_rels/slide16.xml.rels><?xml version="1.0" encoding="UTF-8" standalone="yes"?>
<Relationships xmlns="http://schemas.openxmlformats.org/package/2006/relationships"><Relationship Id="rId3" Type="http://schemas.openxmlformats.org/officeDocument/2006/relationships/hyperlink" Target="https://creativecommons.org/licenses/by-sa/4.0/deed.cs" TargetMode="External"/><Relationship Id="rId2" Type="http://schemas.openxmlformats.org/officeDocument/2006/relationships/image" Target="../media/image11.jpeg"/><Relationship Id="rId1" Type="http://schemas.openxmlformats.org/officeDocument/2006/relationships/slideLayout" Target="../slideLayouts/slideLayout3.xml"/><Relationship Id="rId4" Type="http://schemas.openxmlformats.org/officeDocument/2006/relationships/image" Target="../media/image12.png"/></Relationships>
</file>

<file path=ppt/slides/_rels/slide17.xml.rels><?xml version="1.0" encoding="UTF-8" standalone="yes"?>
<Relationships xmlns="http://schemas.openxmlformats.org/package/2006/relationships"><Relationship Id="rId3" Type="http://schemas.openxmlformats.org/officeDocument/2006/relationships/hyperlink" Target="https://creativecommons.org/licenses/by-sa/4.0/deed.cs" TargetMode="External"/><Relationship Id="rId2" Type="http://schemas.openxmlformats.org/officeDocument/2006/relationships/image" Target="../media/image11.jpeg"/><Relationship Id="rId1" Type="http://schemas.openxmlformats.org/officeDocument/2006/relationships/slideLayout" Target="../slideLayouts/slideLayout3.xml"/><Relationship Id="rId4" Type="http://schemas.openxmlformats.org/officeDocument/2006/relationships/image" Target="../media/image12.png"/></Relationships>
</file>

<file path=ppt/slides/_rels/slide18.xml.rels><?xml version="1.0" encoding="UTF-8" standalone="yes"?>
<Relationships xmlns="http://schemas.openxmlformats.org/package/2006/relationships"><Relationship Id="rId3" Type="http://schemas.openxmlformats.org/officeDocument/2006/relationships/hyperlink" Target="https://creativecommons.org/licenses/by-sa/4.0/deed.cs" TargetMode="External"/><Relationship Id="rId2" Type="http://schemas.openxmlformats.org/officeDocument/2006/relationships/image" Target="../media/image11.jpeg"/><Relationship Id="rId1" Type="http://schemas.openxmlformats.org/officeDocument/2006/relationships/slideLayout" Target="../slideLayouts/slideLayout3.xml"/><Relationship Id="rId4" Type="http://schemas.openxmlformats.org/officeDocument/2006/relationships/image" Target="../media/image12.png"/></Relationships>
</file>

<file path=ppt/slides/_rels/slide19.xml.rels><?xml version="1.0" encoding="UTF-8" standalone="yes"?>
<Relationships xmlns="http://schemas.openxmlformats.org/package/2006/relationships"><Relationship Id="rId3" Type="http://schemas.openxmlformats.org/officeDocument/2006/relationships/hyperlink" Target="https://creativecommons.org/licenses/by-sa/4.0/deed.cs" TargetMode="External"/><Relationship Id="rId2" Type="http://schemas.openxmlformats.org/officeDocument/2006/relationships/image" Target="../media/image11.jpeg"/><Relationship Id="rId1" Type="http://schemas.openxmlformats.org/officeDocument/2006/relationships/slideLayout" Target="../slideLayouts/slideLayout3.xml"/><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3" Type="http://schemas.openxmlformats.org/officeDocument/2006/relationships/hyperlink" Target="https://creativecommons.org/licenses/by-sa/4.0/deed.cs" TargetMode="External"/><Relationship Id="rId2" Type="http://schemas.openxmlformats.org/officeDocument/2006/relationships/image" Target="../media/image11.jpeg"/><Relationship Id="rId1" Type="http://schemas.openxmlformats.org/officeDocument/2006/relationships/slideLayout" Target="../slideLayouts/slideLayout3.xml"/><Relationship Id="rId4" Type="http://schemas.openxmlformats.org/officeDocument/2006/relationships/image" Target="../media/image1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s://science.vse.cz/science-research-support/grant/iga-a-grant-competition/" TargetMode="External"/><Relationship Id="rId1" Type="http://schemas.openxmlformats.org/officeDocument/2006/relationships/slideLayout" Target="../slideLayouts/slideLayout3.xml"/><Relationship Id="rId5" Type="http://schemas.openxmlformats.org/officeDocument/2006/relationships/image" Target="../media/image12.png"/><Relationship Id="rId4" Type="http://schemas.openxmlformats.org/officeDocument/2006/relationships/hyperlink" Target="https://creativecommons.org/licenses/by-sa/4.0/deed.c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creativecommons.org/licenses/by-sa/4.0/deed.cs" TargetMode="External"/><Relationship Id="rId2" Type="http://schemas.openxmlformats.org/officeDocument/2006/relationships/image" Target="../media/image11.jpeg"/><Relationship Id="rId1" Type="http://schemas.openxmlformats.org/officeDocument/2006/relationships/slideLayout" Target="../slideLayouts/slideLayout3.xml"/><Relationship Id="rId4" Type="http://schemas.openxmlformats.org/officeDocument/2006/relationships/image" Target="../media/image12.png"/></Relationships>
</file>

<file path=ppt/slides/_rels/slide5.xml.rels><?xml version="1.0" encoding="UTF-8" standalone="yes"?>
<Relationships xmlns="http://schemas.openxmlformats.org/package/2006/relationships"><Relationship Id="rId3" Type="http://schemas.openxmlformats.org/officeDocument/2006/relationships/hyperlink" Target="https://creativecommons.org/licenses/by-sa/4.0/deed.cs" TargetMode="External"/><Relationship Id="rId2" Type="http://schemas.openxmlformats.org/officeDocument/2006/relationships/image" Target="../media/image11.jpeg"/><Relationship Id="rId1" Type="http://schemas.openxmlformats.org/officeDocument/2006/relationships/slideLayout" Target="../slideLayouts/slideLayout3.xml"/><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3" Type="http://schemas.openxmlformats.org/officeDocument/2006/relationships/hyperlink" Target="https://creativecommons.org/licenses/by-sa/4.0/deed.cs" TargetMode="External"/><Relationship Id="rId2" Type="http://schemas.openxmlformats.org/officeDocument/2006/relationships/image" Target="../media/image11.jpeg"/><Relationship Id="rId1" Type="http://schemas.openxmlformats.org/officeDocument/2006/relationships/slideLayout" Target="../slideLayouts/slideLayout3.xml"/><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3" Type="http://schemas.openxmlformats.org/officeDocument/2006/relationships/hyperlink" Target="https://creativecommons.org/licenses/by-sa/4.0/deed.cs" TargetMode="External"/><Relationship Id="rId2" Type="http://schemas.openxmlformats.org/officeDocument/2006/relationships/image" Target="../media/image11.jpeg"/><Relationship Id="rId1" Type="http://schemas.openxmlformats.org/officeDocument/2006/relationships/slideLayout" Target="../slideLayouts/slideLayout3.xml"/><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hyperlink" Target="https://creativecommons.org/licenses/by-sa/4.0/deed.cs" TargetMode="External"/><Relationship Id="rId2" Type="http://schemas.openxmlformats.org/officeDocument/2006/relationships/image" Target="../media/image11.jpeg"/><Relationship Id="rId1" Type="http://schemas.openxmlformats.org/officeDocument/2006/relationships/slideLayout" Target="../slideLayouts/slideLayout3.xml"/><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3" Type="http://schemas.openxmlformats.org/officeDocument/2006/relationships/hyperlink" Target="https://creativecommons.org/licenses/by-sa/4.0/deed.cs" TargetMode="External"/><Relationship Id="rId2" Type="http://schemas.openxmlformats.org/officeDocument/2006/relationships/image" Target="../media/image11.jpeg"/><Relationship Id="rId1" Type="http://schemas.openxmlformats.org/officeDocument/2006/relationships/slideLayout" Target="../slideLayouts/slideLayout3.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text 3">
            <a:extLst>
              <a:ext uri="{FF2B5EF4-FFF2-40B4-BE49-F238E27FC236}">
                <a16:creationId xmlns:a16="http://schemas.microsoft.com/office/drawing/2014/main" id="{AFFCB870-A7EF-4B3F-87D2-C2219EAE5A87}"/>
              </a:ext>
            </a:extLst>
          </p:cNvPr>
          <p:cNvSpPr>
            <a:spLocks noGrp="1"/>
          </p:cNvSpPr>
          <p:nvPr>
            <p:ph type="body" idx="13"/>
          </p:nvPr>
        </p:nvSpPr>
        <p:spPr>
          <a:xfrm>
            <a:off x="4788824" y="870423"/>
            <a:ext cx="3718906" cy="311628"/>
          </a:xfrm>
        </p:spPr>
        <p:txBody>
          <a:bodyPr/>
          <a:lstStyle/>
          <a:p>
            <a:r>
              <a:rPr lang="cs-CZ" dirty="0"/>
              <a:t>Soňa Macurová</a:t>
            </a:r>
          </a:p>
        </p:txBody>
      </p:sp>
      <p:sp>
        <p:nvSpPr>
          <p:cNvPr id="7" name="Zástupný text 4">
            <a:extLst>
              <a:ext uri="{FF2B5EF4-FFF2-40B4-BE49-F238E27FC236}">
                <a16:creationId xmlns:a16="http://schemas.microsoft.com/office/drawing/2014/main" id="{AB363220-7444-497F-BB2E-E3F143AB1F81}"/>
              </a:ext>
            </a:extLst>
          </p:cNvPr>
          <p:cNvSpPr>
            <a:spLocks noGrp="1"/>
          </p:cNvSpPr>
          <p:nvPr>
            <p:ph type="body" idx="14"/>
          </p:nvPr>
        </p:nvSpPr>
        <p:spPr>
          <a:xfrm>
            <a:off x="4788824" y="1182051"/>
            <a:ext cx="3718906" cy="311628"/>
          </a:xfrm>
        </p:spPr>
        <p:txBody>
          <a:bodyPr/>
          <a:lstStyle/>
          <a:p>
            <a:r>
              <a:rPr lang="en-GB" altLang="cs-CZ" i="1" dirty="0"/>
              <a:t>IGA/A Administrator</a:t>
            </a:r>
          </a:p>
        </p:txBody>
      </p:sp>
      <p:sp>
        <p:nvSpPr>
          <p:cNvPr id="8" name="Nadpis 1">
            <a:extLst>
              <a:ext uri="{FF2B5EF4-FFF2-40B4-BE49-F238E27FC236}">
                <a16:creationId xmlns:a16="http://schemas.microsoft.com/office/drawing/2014/main" id="{B851DC18-2EB8-49DA-A5A5-4D2EAD5CC705}"/>
              </a:ext>
            </a:extLst>
          </p:cNvPr>
          <p:cNvSpPr>
            <a:spLocks noGrp="1"/>
          </p:cNvSpPr>
          <p:nvPr>
            <p:ph type="ctrTitle"/>
          </p:nvPr>
        </p:nvSpPr>
        <p:spPr>
          <a:xfrm>
            <a:off x="621029" y="2783836"/>
            <a:ext cx="7886701" cy="1782150"/>
          </a:xfrm>
        </p:spPr>
        <p:txBody>
          <a:bodyPr>
            <a:normAutofit/>
          </a:bodyPr>
          <a:lstStyle/>
          <a:p>
            <a:r>
              <a:rPr lang="en-GB" altLang="cs-CZ" dirty="0">
                <a:solidFill>
                  <a:schemeClr val="tx1"/>
                </a:solidFill>
              </a:rPr>
              <a:t>IGA/A Grant Competition</a:t>
            </a:r>
            <a:endParaRPr lang="cs-CZ" dirty="0"/>
          </a:p>
        </p:txBody>
      </p:sp>
      <p:sp>
        <p:nvSpPr>
          <p:cNvPr id="9" name="Podnadpis 2">
            <a:extLst>
              <a:ext uri="{FF2B5EF4-FFF2-40B4-BE49-F238E27FC236}">
                <a16:creationId xmlns:a16="http://schemas.microsoft.com/office/drawing/2014/main" id="{C18B80B2-CDD6-479B-B714-297183764E0A}"/>
              </a:ext>
            </a:extLst>
          </p:cNvPr>
          <p:cNvSpPr>
            <a:spLocks noGrp="1"/>
          </p:cNvSpPr>
          <p:nvPr>
            <p:ph type="subTitle" idx="1"/>
          </p:nvPr>
        </p:nvSpPr>
        <p:spPr>
          <a:xfrm>
            <a:off x="636269" y="4680286"/>
            <a:ext cx="7871461" cy="813654"/>
          </a:xfrm>
        </p:spPr>
        <p:txBody>
          <a:bodyPr/>
          <a:lstStyle/>
          <a:p>
            <a:r>
              <a:rPr lang="en-GB" altLang="cs-CZ">
                <a:cs typeface="Times New Roman" panose="02020603050405020304" pitchFamily="18" charset="0"/>
              </a:rPr>
              <a:t>IGA/A GC Seminar</a:t>
            </a:r>
            <a:endParaRPr lang="en-GB"/>
          </a:p>
          <a:p>
            <a:r>
              <a:rPr lang="en-GB" altLang="cs-CZ">
                <a:cs typeface="Times New Roman" panose="02020603050405020304" pitchFamily="18" charset="0"/>
              </a:rPr>
              <a:t>8 September 2021</a:t>
            </a:r>
          </a:p>
        </p:txBody>
      </p:sp>
      <p:pic>
        <p:nvPicPr>
          <p:cNvPr id="10" name="Obrázek 9">
            <a:extLst>
              <a:ext uri="{FF2B5EF4-FFF2-40B4-BE49-F238E27FC236}">
                <a16:creationId xmlns:a16="http://schemas.microsoft.com/office/drawing/2014/main" id="{23EE4B65-652F-4CF3-92E5-E76160EE432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67744" y="5987577"/>
            <a:ext cx="3924000" cy="872102"/>
          </a:xfrm>
          <a:prstGeom prst="rect">
            <a:avLst/>
          </a:prstGeom>
        </p:spPr>
      </p:pic>
      <p:pic>
        <p:nvPicPr>
          <p:cNvPr id="11" name="Obrázek 10">
            <a:hlinkClick r:id="rId3"/>
            <a:extLst>
              <a:ext uri="{FF2B5EF4-FFF2-40B4-BE49-F238E27FC236}">
                <a16:creationId xmlns:a16="http://schemas.microsoft.com/office/drawing/2014/main" id="{686E62F4-E882-4497-9949-46A65C4AE33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73690" y="6538910"/>
            <a:ext cx="1855529" cy="270689"/>
          </a:xfrm>
          <a:prstGeom prst="rect">
            <a:avLst/>
          </a:prstGeom>
        </p:spPr>
      </p:pic>
    </p:spTree>
    <p:extLst>
      <p:ext uri="{BB962C8B-B14F-4D97-AF65-F5344CB8AC3E}">
        <p14:creationId xmlns:p14="http://schemas.microsoft.com/office/powerpoint/2010/main" val="6761569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FB7216AC-D64E-46AC-BDC6-EF293D050F03}"/>
              </a:ext>
            </a:extLst>
          </p:cNvPr>
          <p:cNvSpPr>
            <a:spLocks noGrp="1"/>
          </p:cNvSpPr>
          <p:nvPr>
            <p:ph type="title"/>
          </p:nvPr>
        </p:nvSpPr>
        <p:spPr>
          <a:xfrm>
            <a:off x="628650" y="1100016"/>
            <a:ext cx="7779544" cy="689952"/>
          </a:xfrm>
        </p:spPr>
        <p:txBody>
          <a:bodyPr>
            <a:normAutofit fontScale="90000"/>
          </a:bodyPr>
          <a:lstStyle/>
          <a:p>
            <a:r>
              <a:rPr lang="en-US" dirty="0">
                <a:ea typeface="Calibri" panose="020F0502020204030204" pitchFamily="34" charset="0"/>
              </a:rPr>
              <a:t>What is Important to Keep in Mind while Preparing the Application</a:t>
            </a:r>
            <a:endParaRPr lang="cs-CZ" dirty="0"/>
          </a:p>
        </p:txBody>
      </p:sp>
      <p:sp>
        <p:nvSpPr>
          <p:cNvPr id="7" name="Zástupný obsah 6">
            <a:extLst>
              <a:ext uri="{FF2B5EF4-FFF2-40B4-BE49-F238E27FC236}">
                <a16:creationId xmlns:a16="http://schemas.microsoft.com/office/drawing/2014/main" id="{CA25D872-FF83-4EB5-88DF-5211304DBEB3}"/>
              </a:ext>
            </a:extLst>
          </p:cNvPr>
          <p:cNvSpPr>
            <a:spLocks noGrp="1"/>
          </p:cNvSpPr>
          <p:nvPr>
            <p:ph idx="1"/>
          </p:nvPr>
        </p:nvSpPr>
        <p:spPr>
          <a:xfrm>
            <a:off x="628650" y="2035754"/>
            <a:ext cx="7779544" cy="4504564"/>
          </a:xfrm>
        </p:spPr>
        <p:txBody>
          <a:bodyPr>
            <a:normAutofit fontScale="55000" lnSpcReduction="20000"/>
          </a:bodyPr>
          <a:lstStyle/>
          <a:p>
            <a:r>
              <a:rPr lang="en-US" altLang="cs-CZ" sz="3800" b="1" dirty="0"/>
              <a:t>Budget preparation - </a:t>
            </a:r>
            <a:r>
              <a:rPr lang="en-US" altLang="cs-CZ" sz="3800" dirty="0"/>
              <a:t>on the basis of the so-called </a:t>
            </a:r>
            <a:r>
              <a:rPr lang="en-US" altLang="cs-CZ" sz="3800" b="1" dirty="0"/>
              <a:t>unit cost</a:t>
            </a:r>
            <a:endParaRPr lang="cs-CZ" altLang="cs-CZ" sz="2600" b="1" dirty="0"/>
          </a:p>
          <a:p>
            <a:r>
              <a:rPr lang="en-GB" altLang="cs-CZ" sz="2800" dirty="0"/>
              <a:t>The unit cost corresponding to the workload capacity of 0.1 FTE/ per month of one student project researcher is </a:t>
            </a:r>
            <a:r>
              <a:rPr lang="en-GB" altLang="cs-CZ" sz="2800" b="1" dirty="0"/>
              <a:t>CZK</a:t>
            </a:r>
            <a:r>
              <a:rPr lang="en-GB" altLang="cs-CZ" sz="2800" dirty="0"/>
              <a:t> </a:t>
            </a:r>
            <a:r>
              <a:rPr lang="en-GB" altLang="cs-CZ" sz="2800" b="1" dirty="0"/>
              <a:t>7,986</a:t>
            </a:r>
            <a:r>
              <a:rPr lang="en-GB" altLang="cs-CZ" sz="2800" dirty="0"/>
              <a:t>.</a:t>
            </a:r>
          </a:p>
          <a:p>
            <a:endParaRPr lang="cs-CZ" altLang="cs-CZ" sz="2600" dirty="0"/>
          </a:p>
          <a:p>
            <a:pPr lvl="1"/>
            <a:r>
              <a:rPr lang="en-GB" altLang="cs-CZ" sz="2800" dirty="0"/>
              <a:t>The amount that must be used to cover the </a:t>
            </a:r>
            <a:r>
              <a:rPr lang="en-GB" altLang="cs-CZ" sz="2800" b="1" dirty="0"/>
              <a:t>labour costs </a:t>
            </a:r>
            <a:r>
              <a:rPr lang="en-GB" altLang="cs-CZ" sz="2800" dirty="0"/>
              <a:t>of the doctoral researcher is CZK 4,667 for a workload capacity corresponding to 0.1 FTE / month.</a:t>
            </a:r>
            <a:r>
              <a:rPr lang="cs-CZ" altLang="cs-CZ" sz="2800" dirty="0"/>
              <a:t>*</a:t>
            </a:r>
            <a:endParaRPr lang="cs-CZ" altLang="cs-CZ" sz="2600" dirty="0"/>
          </a:p>
          <a:p>
            <a:pPr lvl="1"/>
            <a:endParaRPr lang="cs-CZ" altLang="cs-CZ" sz="2600" dirty="0"/>
          </a:p>
          <a:p>
            <a:pPr lvl="1"/>
            <a:r>
              <a:rPr lang="en-GB" altLang="cs-CZ" sz="2800" dirty="0"/>
              <a:t>The amount that the researcher can use to cover </a:t>
            </a:r>
            <a:r>
              <a:rPr lang="en-GB" altLang="cs-CZ" sz="2800" b="1" dirty="0"/>
              <a:t>other expenditures</a:t>
            </a:r>
            <a:r>
              <a:rPr lang="en-GB" altLang="cs-CZ" sz="2800" dirty="0"/>
              <a:t>, i.e. remaining costs associated with the student project implementation is </a:t>
            </a:r>
            <a:r>
              <a:rPr lang="en-GB" altLang="cs-CZ" sz="2800" b="1" dirty="0"/>
              <a:t>CZK 3,319</a:t>
            </a:r>
            <a:r>
              <a:rPr lang="cs-CZ" altLang="cs-CZ" sz="2800" b="1" dirty="0"/>
              <a:t> </a:t>
            </a:r>
            <a:r>
              <a:rPr lang="en-GB" altLang="cs-CZ" sz="2800" dirty="0"/>
              <a:t>for a workload capacity corresponding to 0.1 FTE / month</a:t>
            </a:r>
            <a:r>
              <a:rPr lang="en-GB" altLang="cs-CZ" sz="2800" b="1" dirty="0"/>
              <a:t>. </a:t>
            </a:r>
          </a:p>
          <a:p>
            <a:pPr lvl="1"/>
            <a:endParaRPr lang="cs-CZ" altLang="cs-CZ" sz="2600" dirty="0"/>
          </a:p>
          <a:p>
            <a:pPr lvl="1"/>
            <a:r>
              <a:rPr lang="en-US" altLang="cs-CZ" sz="2600" dirty="0"/>
              <a:t>Illustrative example of budget preparation, see IGA/A GC Application Guide.</a:t>
            </a:r>
            <a:endParaRPr lang="cs-CZ" altLang="cs-CZ" sz="2600" dirty="0"/>
          </a:p>
          <a:p>
            <a:pPr lvl="1"/>
            <a:endParaRPr lang="cs-CZ" altLang="cs-CZ" sz="2600" dirty="0"/>
          </a:p>
          <a:p>
            <a:pPr lvl="1"/>
            <a:r>
              <a:rPr lang="en-GB" altLang="cs-CZ" sz="2800" dirty="0"/>
              <a:t>The above amounts for labour costs and for other expenditures </a:t>
            </a:r>
            <a:r>
              <a:rPr lang="en-GB" altLang="cs-CZ" sz="2800" b="1" dirty="0"/>
              <a:t>are fixed</a:t>
            </a:r>
            <a:r>
              <a:rPr lang="en-GB" altLang="cs-CZ" sz="2800" dirty="0"/>
              <a:t>,</a:t>
            </a:r>
            <a:r>
              <a:rPr lang="cs-CZ" altLang="cs-CZ" sz="2800" dirty="0"/>
              <a:t>             </a:t>
            </a:r>
            <a:r>
              <a:rPr lang="en-GB" altLang="cs-CZ" sz="2800" dirty="0"/>
              <a:t>i.e.  </a:t>
            </a:r>
            <a:r>
              <a:rPr lang="en-GB" altLang="cs-CZ" sz="2800" b="1" dirty="0"/>
              <a:t>a transfer between these categories is not possible</a:t>
            </a:r>
            <a:r>
              <a:rPr lang="en-GB" altLang="cs-CZ" sz="2800" dirty="0"/>
              <a:t>.</a:t>
            </a:r>
            <a:r>
              <a:rPr lang="cs-CZ" altLang="cs-CZ" sz="2600" b="1" dirty="0"/>
              <a:t>.</a:t>
            </a:r>
          </a:p>
          <a:p>
            <a:pPr lvl="1"/>
            <a:endParaRPr lang="cs-CZ" altLang="cs-CZ" sz="2200" dirty="0"/>
          </a:p>
          <a:p>
            <a:pPr marL="342891" lvl="1" indent="0">
              <a:buNone/>
            </a:pPr>
            <a:r>
              <a:rPr lang="cs-CZ" altLang="cs-CZ" sz="2200" b="1" i="1" dirty="0"/>
              <a:t>*</a:t>
            </a:r>
            <a:r>
              <a:rPr lang="en-GB" altLang="cs-CZ" sz="2400" b="1" i="1" dirty="0"/>
              <a:t>Note: The amount will be paid monthly in the form of scholarships on the basis of a prepared and approved Activity Report.</a:t>
            </a:r>
          </a:p>
          <a:p>
            <a:pPr marL="342891" lvl="1" indent="0">
              <a:buNone/>
            </a:pPr>
            <a:r>
              <a:rPr lang="cs-CZ" altLang="cs-CZ" sz="2200" b="1" i="1" dirty="0"/>
              <a:t>. </a:t>
            </a:r>
          </a:p>
        </p:txBody>
      </p:sp>
      <p:pic>
        <p:nvPicPr>
          <p:cNvPr id="9" name="Obrázek 8">
            <a:extLst>
              <a:ext uri="{FF2B5EF4-FFF2-40B4-BE49-F238E27FC236}">
                <a16:creationId xmlns:a16="http://schemas.microsoft.com/office/drawing/2014/main" id="{E218C2CD-68C0-4F3F-B0B5-64FA170D696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10000" y="5938905"/>
            <a:ext cx="3924000" cy="872102"/>
          </a:xfrm>
          <a:prstGeom prst="rect">
            <a:avLst/>
          </a:prstGeom>
        </p:spPr>
      </p:pic>
      <p:pic>
        <p:nvPicPr>
          <p:cNvPr id="10" name="Obrázek 9">
            <a:hlinkClick r:id="rId3"/>
            <a:extLst>
              <a:ext uri="{FF2B5EF4-FFF2-40B4-BE49-F238E27FC236}">
                <a16:creationId xmlns:a16="http://schemas.microsoft.com/office/drawing/2014/main" id="{D7144721-1062-49F3-8900-A5B972F47FD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32390" y="6540318"/>
            <a:ext cx="1855529" cy="270689"/>
          </a:xfrm>
          <a:prstGeom prst="rect">
            <a:avLst/>
          </a:prstGeom>
        </p:spPr>
      </p:pic>
    </p:spTree>
    <p:extLst>
      <p:ext uri="{BB962C8B-B14F-4D97-AF65-F5344CB8AC3E}">
        <p14:creationId xmlns:p14="http://schemas.microsoft.com/office/powerpoint/2010/main" val="6771660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FB7216AC-D64E-46AC-BDC6-EF293D050F03}"/>
              </a:ext>
            </a:extLst>
          </p:cNvPr>
          <p:cNvSpPr>
            <a:spLocks noGrp="1"/>
          </p:cNvSpPr>
          <p:nvPr>
            <p:ph type="title"/>
          </p:nvPr>
        </p:nvSpPr>
        <p:spPr/>
        <p:txBody>
          <a:bodyPr>
            <a:normAutofit fontScale="90000"/>
          </a:bodyPr>
          <a:lstStyle/>
          <a:p>
            <a:r>
              <a:rPr lang="en-US" dirty="0">
                <a:ea typeface="Calibri" panose="020F0502020204030204" pitchFamily="34" charset="0"/>
              </a:rPr>
              <a:t>What is Important to Keep in Mind while Preparing the Application</a:t>
            </a:r>
            <a:endParaRPr lang="cs-CZ" dirty="0"/>
          </a:p>
        </p:txBody>
      </p:sp>
      <p:sp>
        <p:nvSpPr>
          <p:cNvPr id="7" name="Zástupný obsah 6">
            <a:extLst>
              <a:ext uri="{FF2B5EF4-FFF2-40B4-BE49-F238E27FC236}">
                <a16:creationId xmlns:a16="http://schemas.microsoft.com/office/drawing/2014/main" id="{CA25D872-FF83-4EB5-88DF-5211304DBEB3}"/>
              </a:ext>
            </a:extLst>
          </p:cNvPr>
          <p:cNvSpPr>
            <a:spLocks noGrp="1"/>
          </p:cNvSpPr>
          <p:nvPr>
            <p:ph idx="1"/>
          </p:nvPr>
        </p:nvSpPr>
        <p:spPr>
          <a:xfrm>
            <a:off x="682228" y="1988044"/>
            <a:ext cx="7779544" cy="4504564"/>
          </a:xfrm>
        </p:spPr>
        <p:txBody>
          <a:bodyPr>
            <a:normAutofit lnSpcReduction="10000"/>
          </a:bodyPr>
          <a:lstStyle/>
          <a:p>
            <a:r>
              <a:rPr lang="en-GB" altLang="cs-CZ" sz="2800" b="1" dirty="0"/>
              <a:t>Budget preparation</a:t>
            </a:r>
          </a:p>
          <a:p>
            <a:pPr marL="0" indent="0">
              <a:buNone/>
            </a:pPr>
            <a:r>
              <a:rPr lang="en-GB" altLang="cs-CZ" sz="2800" dirty="0"/>
              <a:t>To be included in </a:t>
            </a:r>
            <a:r>
              <a:rPr lang="en-GB" altLang="cs-CZ" sz="2800" b="1" dirty="0"/>
              <a:t>other expenditures</a:t>
            </a:r>
            <a:r>
              <a:rPr lang="cs-CZ" altLang="cs-CZ" sz="2800" dirty="0"/>
              <a:t>:</a:t>
            </a:r>
          </a:p>
          <a:p>
            <a:pPr marL="0" indent="0">
              <a:buNone/>
            </a:pPr>
            <a:r>
              <a:rPr lang="cs-CZ" altLang="cs-CZ" sz="2400" dirty="0"/>
              <a:t>- </a:t>
            </a:r>
            <a:r>
              <a:rPr lang="en-GB" altLang="cs-CZ" sz="2400" dirty="0"/>
              <a:t>labour costs of the mentor</a:t>
            </a:r>
            <a:endParaRPr lang="cs-CZ" sz="2400" dirty="0"/>
          </a:p>
          <a:p>
            <a:pPr marL="0" indent="0" algn="just">
              <a:buNone/>
            </a:pPr>
            <a:r>
              <a:rPr lang="cs-CZ" altLang="cs-CZ" sz="2400" dirty="0"/>
              <a:t>- </a:t>
            </a:r>
            <a:r>
              <a:rPr lang="en-GB" altLang="cs-CZ" sz="2400" dirty="0"/>
              <a:t>other direct expenses related to the implementation of the student project, e.g. material, low-value equipment, software, specialised literature, travel expenses, external education; costs associated with Bachelor's and Master's degree students, costs associated with the organisation and administration of student grants, overhead costs in the amount of 5% of the project value.</a:t>
            </a:r>
            <a:endParaRPr lang="cs-CZ" dirty="0"/>
          </a:p>
        </p:txBody>
      </p:sp>
      <p:pic>
        <p:nvPicPr>
          <p:cNvPr id="9" name="Obrázek 8">
            <a:extLst>
              <a:ext uri="{FF2B5EF4-FFF2-40B4-BE49-F238E27FC236}">
                <a16:creationId xmlns:a16="http://schemas.microsoft.com/office/drawing/2014/main" id="{E218C2CD-68C0-4F3F-B0B5-64FA170D696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10000" y="5938905"/>
            <a:ext cx="3924000" cy="872102"/>
          </a:xfrm>
          <a:prstGeom prst="rect">
            <a:avLst/>
          </a:prstGeom>
        </p:spPr>
      </p:pic>
      <p:pic>
        <p:nvPicPr>
          <p:cNvPr id="10" name="Obrázek 9">
            <a:hlinkClick r:id="rId3"/>
            <a:extLst>
              <a:ext uri="{FF2B5EF4-FFF2-40B4-BE49-F238E27FC236}">
                <a16:creationId xmlns:a16="http://schemas.microsoft.com/office/drawing/2014/main" id="{D7144721-1062-49F3-8900-A5B972F47FD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32390" y="6540318"/>
            <a:ext cx="1855529" cy="270689"/>
          </a:xfrm>
          <a:prstGeom prst="rect">
            <a:avLst/>
          </a:prstGeom>
        </p:spPr>
      </p:pic>
    </p:spTree>
    <p:extLst>
      <p:ext uri="{BB962C8B-B14F-4D97-AF65-F5344CB8AC3E}">
        <p14:creationId xmlns:p14="http://schemas.microsoft.com/office/powerpoint/2010/main" val="3066181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FB7216AC-D64E-46AC-BDC6-EF293D050F03}"/>
              </a:ext>
            </a:extLst>
          </p:cNvPr>
          <p:cNvSpPr>
            <a:spLocks noGrp="1"/>
          </p:cNvSpPr>
          <p:nvPr>
            <p:ph type="title"/>
          </p:nvPr>
        </p:nvSpPr>
        <p:spPr/>
        <p:txBody>
          <a:bodyPr>
            <a:normAutofit fontScale="90000"/>
          </a:bodyPr>
          <a:lstStyle/>
          <a:p>
            <a:r>
              <a:rPr lang="en-US" dirty="0">
                <a:ea typeface="Calibri" panose="020F0502020204030204" pitchFamily="34" charset="0"/>
              </a:rPr>
              <a:t>What is Important to Keep in Mind while Preparing the Application</a:t>
            </a:r>
            <a:endParaRPr lang="cs-CZ" dirty="0"/>
          </a:p>
        </p:txBody>
      </p:sp>
      <p:sp>
        <p:nvSpPr>
          <p:cNvPr id="7" name="Zástupný obsah 6">
            <a:extLst>
              <a:ext uri="{FF2B5EF4-FFF2-40B4-BE49-F238E27FC236}">
                <a16:creationId xmlns:a16="http://schemas.microsoft.com/office/drawing/2014/main" id="{CA25D872-FF83-4EB5-88DF-5211304DBEB3}"/>
              </a:ext>
            </a:extLst>
          </p:cNvPr>
          <p:cNvSpPr>
            <a:spLocks noGrp="1"/>
          </p:cNvSpPr>
          <p:nvPr>
            <p:ph idx="1"/>
          </p:nvPr>
        </p:nvSpPr>
        <p:spPr/>
        <p:txBody>
          <a:bodyPr>
            <a:normAutofit/>
          </a:bodyPr>
          <a:lstStyle/>
          <a:p>
            <a:r>
              <a:rPr lang="en-GB" altLang="cs-CZ" sz="2400" b="1"/>
              <a:t>Budget preparation</a:t>
            </a:r>
          </a:p>
          <a:p>
            <a:endParaRPr lang="en-GB" altLang="cs-CZ" sz="2000" b="1"/>
          </a:p>
          <a:p>
            <a:pPr marL="0" indent="0">
              <a:buNone/>
            </a:pPr>
            <a:r>
              <a:rPr lang="en-GB" altLang="cs-CZ" sz="2000"/>
              <a:t>IGA/A GC research funds may not cover teaching or administrative activities. Only non-investment costs can be covered by the grant.</a:t>
            </a:r>
            <a:endParaRPr lang="en-GB"/>
          </a:p>
          <a:p>
            <a:endParaRPr lang="en-GB"/>
          </a:p>
        </p:txBody>
      </p:sp>
      <p:pic>
        <p:nvPicPr>
          <p:cNvPr id="9" name="Obrázek 8">
            <a:extLst>
              <a:ext uri="{FF2B5EF4-FFF2-40B4-BE49-F238E27FC236}">
                <a16:creationId xmlns:a16="http://schemas.microsoft.com/office/drawing/2014/main" id="{E218C2CD-68C0-4F3F-B0B5-64FA170D696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10000" y="5938905"/>
            <a:ext cx="3924000" cy="872102"/>
          </a:xfrm>
          <a:prstGeom prst="rect">
            <a:avLst/>
          </a:prstGeom>
        </p:spPr>
      </p:pic>
      <p:pic>
        <p:nvPicPr>
          <p:cNvPr id="10" name="Obrázek 9">
            <a:hlinkClick r:id="rId3"/>
            <a:extLst>
              <a:ext uri="{FF2B5EF4-FFF2-40B4-BE49-F238E27FC236}">
                <a16:creationId xmlns:a16="http://schemas.microsoft.com/office/drawing/2014/main" id="{D7144721-1062-49F3-8900-A5B972F47FD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32390" y="6540318"/>
            <a:ext cx="1855529" cy="270689"/>
          </a:xfrm>
          <a:prstGeom prst="rect">
            <a:avLst/>
          </a:prstGeom>
        </p:spPr>
      </p:pic>
    </p:spTree>
    <p:extLst>
      <p:ext uri="{BB962C8B-B14F-4D97-AF65-F5344CB8AC3E}">
        <p14:creationId xmlns:p14="http://schemas.microsoft.com/office/powerpoint/2010/main" val="39335347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FB7216AC-D64E-46AC-BDC6-EF293D050F03}"/>
              </a:ext>
            </a:extLst>
          </p:cNvPr>
          <p:cNvSpPr>
            <a:spLocks noGrp="1"/>
          </p:cNvSpPr>
          <p:nvPr>
            <p:ph type="title"/>
          </p:nvPr>
        </p:nvSpPr>
        <p:spPr/>
        <p:txBody>
          <a:bodyPr>
            <a:normAutofit fontScale="90000"/>
          </a:bodyPr>
          <a:lstStyle/>
          <a:p>
            <a:r>
              <a:rPr lang="en-US" dirty="0">
                <a:ea typeface="Calibri" panose="020F0502020204030204" pitchFamily="34" charset="0"/>
              </a:rPr>
              <a:t>What is Important to Keep in Mind while Preparing the Application</a:t>
            </a:r>
            <a:endParaRPr lang="cs-CZ" dirty="0"/>
          </a:p>
        </p:txBody>
      </p:sp>
      <p:sp>
        <p:nvSpPr>
          <p:cNvPr id="7" name="Zástupný obsah 6">
            <a:extLst>
              <a:ext uri="{FF2B5EF4-FFF2-40B4-BE49-F238E27FC236}">
                <a16:creationId xmlns:a16="http://schemas.microsoft.com/office/drawing/2014/main" id="{CA25D872-FF83-4EB5-88DF-5211304DBEB3}"/>
              </a:ext>
            </a:extLst>
          </p:cNvPr>
          <p:cNvSpPr>
            <a:spLocks noGrp="1"/>
          </p:cNvSpPr>
          <p:nvPr>
            <p:ph idx="1"/>
          </p:nvPr>
        </p:nvSpPr>
        <p:spPr/>
        <p:txBody>
          <a:bodyPr>
            <a:normAutofit/>
          </a:bodyPr>
          <a:lstStyle/>
          <a:p>
            <a:r>
              <a:rPr lang="cs-CZ" altLang="cs-CZ" sz="2400" b="1" dirty="0"/>
              <a:t>Schedule</a:t>
            </a:r>
          </a:p>
          <a:p>
            <a:endParaRPr lang="cs-CZ" altLang="cs-CZ" sz="2000" b="1" dirty="0"/>
          </a:p>
          <a:p>
            <a:pPr marL="0" indent="0">
              <a:buNone/>
            </a:pPr>
            <a:r>
              <a:rPr lang="en-US" altLang="cs-CZ" sz="2000" dirty="0"/>
              <a:t>Grant applications submitted after the deadline are excluded from the competition</a:t>
            </a:r>
            <a:r>
              <a:rPr lang="cs-CZ" altLang="cs-CZ" sz="2000" dirty="0"/>
              <a:t>.</a:t>
            </a:r>
            <a:endParaRPr lang="cs-CZ" dirty="0"/>
          </a:p>
          <a:p>
            <a:endParaRPr lang="cs-CZ" dirty="0"/>
          </a:p>
        </p:txBody>
      </p:sp>
      <p:pic>
        <p:nvPicPr>
          <p:cNvPr id="9" name="Obrázek 8">
            <a:extLst>
              <a:ext uri="{FF2B5EF4-FFF2-40B4-BE49-F238E27FC236}">
                <a16:creationId xmlns:a16="http://schemas.microsoft.com/office/drawing/2014/main" id="{E218C2CD-68C0-4F3F-B0B5-64FA170D696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10000" y="5938905"/>
            <a:ext cx="3924000" cy="872102"/>
          </a:xfrm>
          <a:prstGeom prst="rect">
            <a:avLst/>
          </a:prstGeom>
        </p:spPr>
      </p:pic>
      <p:pic>
        <p:nvPicPr>
          <p:cNvPr id="10" name="Obrázek 9">
            <a:hlinkClick r:id="rId3"/>
            <a:extLst>
              <a:ext uri="{FF2B5EF4-FFF2-40B4-BE49-F238E27FC236}">
                <a16:creationId xmlns:a16="http://schemas.microsoft.com/office/drawing/2014/main" id="{D7144721-1062-49F3-8900-A5B972F47FD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32390" y="6540318"/>
            <a:ext cx="1855529" cy="270689"/>
          </a:xfrm>
          <a:prstGeom prst="rect">
            <a:avLst/>
          </a:prstGeom>
        </p:spPr>
      </p:pic>
    </p:spTree>
    <p:extLst>
      <p:ext uri="{BB962C8B-B14F-4D97-AF65-F5344CB8AC3E}">
        <p14:creationId xmlns:p14="http://schemas.microsoft.com/office/powerpoint/2010/main" val="3747655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FB7216AC-D64E-46AC-BDC6-EF293D050F03}"/>
              </a:ext>
            </a:extLst>
          </p:cNvPr>
          <p:cNvSpPr>
            <a:spLocks noGrp="1"/>
          </p:cNvSpPr>
          <p:nvPr>
            <p:ph type="title"/>
          </p:nvPr>
        </p:nvSpPr>
        <p:spPr/>
        <p:txBody>
          <a:bodyPr>
            <a:normAutofit/>
          </a:bodyPr>
          <a:lstStyle/>
          <a:p>
            <a:r>
              <a:rPr lang="en-GB" dirty="0"/>
              <a:t>Application Submission</a:t>
            </a:r>
          </a:p>
        </p:txBody>
      </p:sp>
      <p:sp>
        <p:nvSpPr>
          <p:cNvPr id="7" name="Zástupný obsah 6">
            <a:extLst>
              <a:ext uri="{FF2B5EF4-FFF2-40B4-BE49-F238E27FC236}">
                <a16:creationId xmlns:a16="http://schemas.microsoft.com/office/drawing/2014/main" id="{CA25D872-FF83-4EB5-88DF-5211304DBEB3}"/>
              </a:ext>
            </a:extLst>
          </p:cNvPr>
          <p:cNvSpPr>
            <a:spLocks noGrp="1"/>
          </p:cNvSpPr>
          <p:nvPr>
            <p:ph idx="1"/>
          </p:nvPr>
        </p:nvSpPr>
        <p:spPr>
          <a:xfrm>
            <a:off x="628650" y="1612155"/>
            <a:ext cx="7779544" cy="4504564"/>
          </a:xfrm>
        </p:spPr>
        <p:txBody>
          <a:bodyPr>
            <a:normAutofit fontScale="85000" lnSpcReduction="10000"/>
          </a:bodyPr>
          <a:lstStyle/>
          <a:p>
            <a:pPr algn="just"/>
            <a:r>
              <a:rPr lang="en-US" sz="2400" dirty="0"/>
              <a:t>The grant application is submitted through an OSR worker administrating IGA/A GC (hereinafter referred to as the “administrator”) via the electronic form in the </a:t>
            </a:r>
            <a:r>
              <a:rPr lang="en-US" sz="2400" dirty="0" err="1"/>
              <a:t>InSIS</a:t>
            </a:r>
            <a:r>
              <a:rPr lang="en-US" sz="2400" dirty="0"/>
              <a:t> information system. At the same time a paper copy of the application is also submitted to the administrator, which must be </a:t>
            </a:r>
            <a:r>
              <a:rPr lang="en-US" sz="2400" b="1" dirty="0">
                <a:solidFill>
                  <a:srgbClr val="FF0000"/>
                </a:solidFill>
              </a:rPr>
              <a:t>signed</a:t>
            </a:r>
            <a:r>
              <a:rPr lang="en-US" sz="2400" dirty="0"/>
              <a:t> </a:t>
            </a:r>
            <a:r>
              <a:rPr lang="en-US" sz="2400" b="1" dirty="0">
                <a:solidFill>
                  <a:srgbClr val="FF0000"/>
                </a:solidFill>
              </a:rPr>
              <a:t>by the principal researcher </a:t>
            </a:r>
            <a:r>
              <a:rPr lang="en-US" sz="2400" dirty="0"/>
              <a:t>and must include </a:t>
            </a:r>
            <a:r>
              <a:rPr lang="en-US" sz="2400" b="1" dirty="0">
                <a:solidFill>
                  <a:srgbClr val="FF0000"/>
                </a:solidFill>
              </a:rPr>
              <a:t>signed CVs of all members of the proposing team*.</a:t>
            </a:r>
            <a:endParaRPr lang="en-US" sz="2400" dirty="0"/>
          </a:p>
          <a:p>
            <a:pPr algn="just"/>
            <a:endParaRPr lang="en-US" sz="2400" dirty="0"/>
          </a:p>
          <a:p>
            <a:pPr algn="just"/>
            <a:r>
              <a:rPr lang="en-US" sz="2400" dirty="0"/>
              <a:t>The Project Card is part of the grant application and its form is available at the OSR website under IGA/A GC (</a:t>
            </a:r>
            <a:r>
              <a:rPr lang="cs-CZ" sz="2400" dirty="0" err="1"/>
              <a:t>see</a:t>
            </a:r>
            <a:r>
              <a:rPr lang="en-US" sz="2400" dirty="0"/>
              <a:t> https://science.vse.cz/science-research-support/grant/iga-a-grant-competition/). </a:t>
            </a:r>
          </a:p>
          <a:p>
            <a:pPr marL="0" indent="0" algn="just">
              <a:buNone/>
            </a:pPr>
            <a:endParaRPr lang="en-US" sz="2400" dirty="0"/>
          </a:p>
          <a:p>
            <a:pPr marL="0" indent="0" algn="just">
              <a:buNone/>
            </a:pPr>
            <a:r>
              <a:rPr lang="en-US" sz="2400" dirty="0">
                <a:solidFill>
                  <a:srgbClr val="FF0000"/>
                </a:solidFill>
              </a:rPr>
              <a:t>*</a:t>
            </a:r>
            <a:r>
              <a:rPr lang="en-US" sz="2400" dirty="0"/>
              <a:t> </a:t>
            </a:r>
            <a:r>
              <a:rPr lang="en-US" sz="2400" i="1" dirty="0"/>
              <a:t>including mentors</a:t>
            </a:r>
          </a:p>
        </p:txBody>
      </p:sp>
      <p:pic>
        <p:nvPicPr>
          <p:cNvPr id="9" name="Obrázek 8">
            <a:extLst>
              <a:ext uri="{FF2B5EF4-FFF2-40B4-BE49-F238E27FC236}">
                <a16:creationId xmlns:a16="http://schemas.microsoft.com/office/drawing/2014/main" id="{E218C2CD-68C0-4F3F-B0B5-64FA170D696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70400" y="5938905"/>
            <a:ext cx="3924000" cy="872102"/>
          </a:xfrm>
          <a:prstGeom prst="rect">
            <a:avLst/>
          </a:prstGeom>
        </p:spPr>
      </p:pic>
      <p:pic>
        <p:nvPicPr>
          <p:cNvPr id="10" name="Obrázek 9">
            <a:hlinkClick r:id="rId3"/>
            <a:extLst>
              <a:ext uri="{FF2B5EF4-FFF2-40B4-BE49-F238E27FC236}">
                <a16:creationId xmlns:a16="http://schemas.microsoft.com/office/drawing/2014/main" id="{D7144721-1062-49F3-8900-A5B972F47FD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32390" y="6540318"/>
            <a:ext cx="1855529" cy="270689"/>
          </a:xfrm>
          <a:prstGeom prst="rect">
            <a:avLst/>
          </a:prstGeom>
        </p:spPr>
      </p:pic>
    </p:spTree>
    <p:extLst>
      <p:ext uri="{BB962C8B-B14F-4D97-AF65-F5344CB8AC3E}">
        <p14:creationId xmlns:p14="http://schemas.microsoft.com/office/powerpoint/2010/main" val="761185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FB7216AC-D64E-46AC-BDC6-EF293D050F03}"/>
              </a:ext>
            </a:extLst>
          </p:cNvPr>
          <p:cNvSpPr>
            <a:spLocks noGrp="1"/>
          </p:cNvSpPr>
          <p:nvPr>
            <p:ph type="title"/>
          </p:nvPr>
        </p:nvSpPr>
        <p:spPr/>
        <p:txBody>
          <a:bodyPr>
            <a:normAutofit/>
          </a:bodyPr>
          <a:lstStyle/>
          <a:p>
            <a:r>
              <a:rPr lang="en-GB" sz="2800" dirty="0"/>
              <a:t>Application Submission</a:t>
            </a:r>
            <a:endParaRPr lang="cs-CZ" dirty="0"/>
          </a:p>
        </p:txBody>
      </p:sp>
      <p:sp>
        <p:nvSpPr>
          <p:cNvPr id="7" name="Zástupný obsah 6">
            <a:extLst>
              <a:ext uri="{FF2B5EF4-FFF2-40B4-BE49-F238E27FC236}">
                <a16:creationId xmlns:a16="http://schemas.microsoft.com/office/drawing/2014/main" id="{CA25D872-FF83-4EB5-88DF-5211304DBEB3}"/>
              </a:ext>
            </a:extLst>
          </p:cNvPr>
          <p:cNvSpPr>
            <a:spLocks noGrp="1"/>
          </p:cNvSpPr>
          <p:nvPr>
            <p:ph idx="1"/>
          </p:nvPr>
        </p:nvSpPr>
        <p:spPr/>
        <p:txBody>
          <a:bodyPr>
            <a:normAutofit fontScale="70000" lnSpcReduction="20000"/>
          </a:bodyPr>
          <a:lstStyle/>
          <a:p>
            <a:pPr algn="just"/>
            <a:r>
              <a:rPr lang="en-GB" sz="2400" dirty="0"/>
              <a:t>The IGA/A GC projects are evaluated in terms of the fulfilment of conditions set out in the IGA/A project registered under CZ.02.2.69/0.0/0.0/19_073/0016936 and in Call No. 02_19_073 IMPROVING THE QUALITY OF INTERNAL GRANT SCHEMES AT HIGHER EDUCATION INSTITUTIONS as well as the scientific value of the project is evaluated at the same time.</a:t>
            </a:r>
            <a:endParaRPr lang="cs-CZ" dirty="0"/>
          </a:p>
          <a:p>
            <a:endParaRPr lang="cs-CZ" dirty="0"/>
          </a:p>
          <a:p>
            <a:pPr algn="just"/>
            <a:r>
              <a:rPr lang="en-GB" sz="2400" dirty="0"/>
              <a:t>The project proposal is also evaluated in terms of the contribution to the scientific knowledge, the understanding of the current state of knowledge in the respective field, the quality of methodology, the quality of project management, the level of expected publication outputs, the quality of the team and adequacy of financial requirements. In the proposed project, it is necessary to specify in detail data relating to each year of the project.</a:t>
            </a:r>
            <a:endParaRPr lang="cs-CZ" dirty="0"/>
          </a:p>
          <a:p>
            <a:pPr marL="0" indent="0">
              <a:buNone/>
            </a:pPr>
            <a:endParaRPr lang="cs-CZ" dirty="0"/>
          </a:p>
          <a:p>
            <a:pPr algn="just"/>
            <a:r>
              <a:rPr lang="en-GB" sz="2400" b="1" i="1" dirty="0"/>
              <a:t>Note: The IGA/A GC student grant may not be awarded for a topic identical to the dissertation topic of the principal researcher or of any other research team members.</a:t>
            </a:r>
            <a:endParaRPr lang="pt-BR" dirty="0"/>
          </a:p>
          <a:p>
            <a:pPr marL="0" indent="0">
              <a:buNone/>
            </a:pPr>
            <a:r>
              <a:rPr lang="cs-CZ" dirty="0"/>
              <a:t> </a:t>
            </a:r>
          </a:p>
        </p:txBody>
      </p:sp>
      <p:pic>
        <p:nvPicPr>
          <p:cNvPr id="9" name="Obrázek 8">
            <a:extLst>
              <a:ext uri="{FF2B5EF4-FFF2-40B4-BE49-F238E27FC236}">
                <a16:creationId xmlns:a16="http://schemas.microsoft.com/office/drawing/2014/main" id="{E218C2CD-68C0-4F3F-B0B5-64FA170D696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10000" y="5985898"/>
            <a:ext cx="3924000" cy="872102"/>
          </a:xfrm>
          <a:prstGeom prst="rect">
            <a:avLst/>
          </a:prstGeom>
        </p:spPr>
      </p:pic>
      <p:pic>
        <p:nvPicPr>
          <p:cNvPr id="10" name="Obrázek 9">
            <a:hlinkClick r:id="rId3"/>
            <a:extLst>
              <a:ext uri="{FF2B5EF4-FFF2-40B4-BE49-F238E27FC236}">
                <a16:creationId xmlns:a16="http://schemas.microsoft.com/office/drawing/2014/main" id="{D7144721-1062-49F3-8900-A5B972F47FD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32390" y="6540318"/>
            <a:ext cx="1855529" cy="270689"/>
          </a:xfrm>
          <a:prstGeom prst="rect">
            <a:avLst/>
          </a:prstGeom>
        </p:spPr>
      </p:pic>
    </p:spTree>
    <p:extLst>
      <p:ext uri="{BB962C8B-B14F-4D97-AF65-F5344CB8AC3E}">
        <p14:creationId xmlns:p14="http://schemas.microsoft.com/office/powerpoint/2010/main" val="473580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FB7216AC-D64E-46AC-BDC6-EF293D050F03}"/>
              </a:ext>
            </a:extLst>
          </p:cNvPr>
          <p:cNvSpPr>
            <a:spLocks noGrp="1"/>
          </p:cNvSpPr>
          <p:nvPr>
            <p:ph type="title"/>
          </p:nvPr>
        </p:nvSpPr>
        <p:spPr/>
        <p:txBody>
          <a:bodyPr>
            <a:normAutofit/>
          </a:bodyPr>
          <a:lstStyle/>
          <a:p>
            <a:r>
              <a:rPr lang="en-GB"/>
              <a:t>Projects Approved for Funding</a:t>
            </a:r>
          </a:p>
        </p:txBody>
      </p:sp>
      <p:sp>
        <p:nvSpPr>
          <p:cNvPr id="7" name="Zástupný obsah 6">
            <a:extLst>
              <a:ext uri="{FF2B5EF4-FFF2-40B4-BE49-F238E27FC236}">
                <a16:creationId xmlns:a16="http://schemas.microsoft.com/office/drawing/2014/main" id="{CA25D872-FF83-4EB5-88DF-5211304DBEB3}"/>
              </a:ext>
            </a:extLst>
          </p:cNvPr>
          <p:cNvSpPr>
            <a:spLocks noGrp="1"/>
          </p:cNvSpPr>
          <p:nvPr>
            <p:ph idx="1"/>
          </p:nvPr>
        </p:nvSpPr>
        <p:spPr/>
        <p:txBody>
          <a:bodyPr>
            <a:normAutofit/>
          </a:bodyPr>
          <a:lstStyle/>
          <a:p>
            <a:r>
              <a:rPr lang="en-US" dirty="0"/>
              <a:t>Funding for the project is provided on the basis of an agreement concluded between the principal researcher and VSE.</a:t>
            </a:r>
          </a:p>
          <a:p>
            <a:r>
              <a:rPr lang="en-GB" sz="2400" dirty="0"/>
              <a:t>Grant funds management is governed by the IGA/A GC Rules.</a:t>
            </a:r>
          </a:p>
          <a:p>
            <a:pPr marL="0" indent="0">
              <a:buNone/>
            </a:pPr>
            <a:endParaRPr lang="cs-CZ" dirty="0"/>
          </a:p>
          <a:p>
            <a:endParaRPr lang="pt-BR" dirty="0"/>
          </a:p>
          <a:p>
            <a:pPr marL="0" indent="0" algn="just">
              <a:buNone/>
            </a:pPr>
            <a:r>
              <a:rPr lang="en-GB" sz="2400" i="1" dirty="0"/>
              <a:t>The principal researcher is responsible for sound and economic financial management of allocated funds.</a:t>
            </a:r>
          </a:p>
          <a:p>
            <a:endParaRPr lang="cs-CZ" dirty="0"/>
          </a:p>
        </p:txBody>
      </p:sp>
      <p:pic>
        <p:nvPicPr>
          <p:cNvPr id="9" name="Obrázek 8">
            <a:extLst>
              <a:ext uri="{FF2B5EF4-FFF2-40B4-BE49-F238E27FC236}">
                <a16:creationId xmlns:a16="http://schemas.microsoft.com/office/drawing/2014/main" id="{E218C2CD-68C0-4F3F-B0B5-64FA170D696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10000" y="5938905"/>
            <a:ext cx="3924000" cy="872102"/>
          </a:xfrm>
          <a:prstGeom prst="rect">
            <a:avLst/>
          </a:prstGeom>
        </p:spPr>
      </p:pic>
      <p:pic>
        <p:nvPicPr>
          <p:cNvPr id="10" name="Obrázek 9">
            <a:hlinkClick r:id="rId3"/>
            <a:extLst>
              <a:ext uri="{FF2B5EF4-FFF2-40B4-BE49-F238E27FC236}">
                <a16:creationId xmlns:a16="http://schemas.microsoft.com/office/drawing/2014/main" id="{D7144721-1062-49F3-8900-A5B972F47FD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32390" y="6540318"/>
            <a:ext cx="1855529" cy="270689"/>
          </a:xfrm>
          <a:prstGeom prst="rect">
            <a:avLst/>
          </a:prstGeom>
        </p:spPr>
      </p:pic>
    </p:spTree>
    <p:extLst>
      <p:ext uri="{BB962C8B-B14F-4D97-AF65-F5344CB8AC3E}">
        <p14:creationId xmlns:p14="http://schemas.microsoft.com/office/powerpoint/2010/main" val="33762453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FB7216AC-D64E-46AC-BDC6-EF293D050F03}"/>
              </a:ext>
            </a:extLst>
          </p:cNvPr>
          <p:cNvSpPr>
            <a:spLocks noGrp="1"/>
          </p:cNvSpPr>
          <p:nvPr>
            <p:ph type="title"/>
          </p:nvPr>
        </p:nvSpPr>
        <p:spPr/>
        <p:txBody>
          <a:bodyPr>
            <a:normAutofit fontScale="90000"/>
          </a:bodyPr>
          <a:lstStyle/>
          <a:p>
            <a:r>
              <a:rPr lang="en-US" dirty="0"/>
              <a:t>Mandatory Reporting of Monthly Activity of IGA/A GC Project Researchers</a:t>
            </a:r>
          </a:p>
        </p:txBody>
      </p:sp>
      <p:sp>
        <p:nvSpPr>
          <p:cNvPr id="7" name="Zástupný obsah 6">
            <a:extLst>
              <a:ext uri="{FF2B5EF4-FFF2-40B4-BE49-F238E27FC236}">
                <a16:creationId xmlns:a16="http://schemas.microsoft.com/office/drawing/2014/main" id="{CA25D872-FF83-4EB5-88DF-5211304DBEB3}"/>
              </a:ext>
            </a:extLst>
          </p:cNvPr>
          <p:cNvSpPr>
            <a:spLocks noGrp="1"/>
          </p:cNvSpPr>
          <p:nvPr>
            <p:ph idx="1"/>
          </p:nvPr>
        </p:nvSpPr>
        <p:spPr/>
        <p:txBody>
          <a:bodyPr>
            <a:normAutofit/>
          </a:bodyPr>
          <a:lstStyle/>
          <a:p>
            <a:endParaRPr lang="en-GB" altLang="cs-CZ" sz="2400" kern="0" dirty="0">
              <a:cs typeface="Calibri" panose="020F0502020204030204" pitchFamily="34" charset="0"/>
            </a:endParaRPr>
          </a:p>
          <a:p>
            <a:pPr algn="just"/>
            <a:r>
              <a:rPr lang="en-GB" altLang="cs-CZ" sz="2400" kern="0" dirty="0">
                <a:cs typeface="Calibri" panose="020F0502020204030204" pitchFamily="34" charset="0"/>
              </a:rPr>
              <a:t>For each month of the student project, each researcher prepares a written </a:t>
            </a:r>
            <a:r>
              <a:rPr lang="en-GB" altLang="cs-CZ" sz="2400" b="1" kern="0" dirty="0">
                <a:cs typeface="Calibri" panose="020F0502020204030204" pitchFamily="34" charset="0"/>
              </a:rPr>
              <a:t>Activity Report </a:t>
            </a:r>
            <a:r>
              <a:rPr lang="cs-CZ" altLang="cs-CZ" sz="2400" b="1" kern="0" dirty="0">
                <a:cs typeface="Calibri" panose="020F0502020204030204" pitchFamily="34" charset="0"/>
              </a:rPr>
              <a:t>          </a:t>
            </a:r>
            <a:r>
              <a:rPr lang="en-GB" altLang="cs-CZ" sz="2400" kern="0" dirty="0">
                <a:cs typeface="Calibri" panose="020F0502020204030204" pitchFamily="34" charset="0"/>
              </a:rPr>
              <a:t>(a template available at the OSR website), which is signed by the researcher and the mentor. Upon its completion, the Activity Report is on a monthly basis submitted to the administrator who approves this report. (IGA/A GC Rules)</a:t>
            </a:r>
          </a:p>
          <a:p>
            <a:r>
              <a:rPr lang="en-GB" sz="2400" kern="0" dirty="0">
                <a:cs typeface="Calibri" panose="020F0502020204030204" pitchFamily="34" charset="0"/>
              </a:rPr>
              <a:t>In the English language.</a:t>
            </a:r>
            <a:endParaRPr lang="en-GB" sz="2400" dirty="0"/>
          </a:p>
          <a:p>
            <a:endParaRPr lang="en-GB" b="1" dirty="0"/>
          </a:p>
          <a:p>
            <a:pPr marL="0" indent="0">
              <a:buNone/>
            </a:pPr>
            <a:r>
              <a:rPr lang="en-GB" dirty="0"/>
              <a:t> </a:t>
            </a:r>
          </a:p>
        </p:txBody>
      </p:sp>
      <p:pic>
        <p:nvPicPr>
          <p:cNvPr id="9" name="Obrázek 8">
            <a:extLst>
              <a:ext uri="{FF2B5EF4-FFF2-40B4-BE49-F238E27FC236}">
                <a16:creationId xmlns:a16="http://schemas.microsoft.com/office/drawing/2014/main" id="{E218C2CD-68C0-4F3F-B0B5-64FA170D696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10000" y="5938905"/>
            <a:ext cx="3924000" cy="872102"/>
          </a:xfrm>
          <a:prstGeom prst="rect">
            <a:avLst/>
          </a:prstGeom>
        </p:spPr>
      </p:pic>
      <p:pic>
        <p:nvPicPr>
          <p:cNvPr id="10" name="Obrázek 9">
            <a:hlinkClick r:id="rId3"/>
            <a:extLst>
              <a:ext uri="{FF2B5EF4-FFF2-40B4-BE49-F238E27FC236}">
                <a16:creationId xmlns:a16="http://schemas.microsoft.com/office/drawing/2014/main" id="{D7144721-1062-49F3-8900-A5B972F47FD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32390" y="6540318"/>
            <a:ext cx="1855529" cy="270689"/>
          </a:xfrm>
          <a:prstGeom prst="rect">
            <a:avLst/>
          </a:prstGeom>
        </p:spPr>
      </p:pic>
    </p:spTree>
    <p:extLst>
      <p:ext uri="{BB962C8B-B14F-4D97-AF65-F5344CB8AC3E}">
        <p14:creationId xmlns:p14="http://schemas.microsoft.com/office/powerpoint/2010/main" val="24519362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FB7216AC-D64E-46AC-BDC6-EF293D050F03}"/>
              </a:ext>
            </a:extLst>
          </p:cNvPr>
          <p:cNvSpPr>
            <a:spLocks noGrp="1"/>
          </p:cNvSpPr>
          <p:nvPr>
            <p:ph type="title"/>
          </p:nvPr>
        </p:nvSpPr>
        <p:spPr/>
        <p:txBody>
          <a:bodyPr>
            <a:normAutofit/>
          </a:bodyPr>
          <a:lstStyle/>
          <a:p>
            <a:r>
              <a:rPr lang="en-GB"/>
              <a:t>Project Completion</a:t>
            </a:r>
          </a:p>
        </p:txBody>
      </p:sp>
      <p:sp>
        <p:nvSpPr>
          <p:cNvPr id="7" name="Zástupný obsah 6">
            <a:extLst>
              <a:ext uri="{FF2B5EF4-FFF2-40B4-BE49-F238E27FC236}">
                <a16:creationId xmlns:a16="http://schemas.microsoft.com/office/drawing/2014/main" id="{CA25D872-FF83-4EB5-88DF-5211304DBEB3}"/>
              </a:ext>
            </a:extLst>
          </p:cNvPr>
          <p:cNvSpPr>
            <a:spLocks noGrp="1"/>
          </p:cNvSpPr>
          <p:nvPr>
            <p:ph idx="1"/>
          </p:nvPr>
        </p:nvSpPr>
        <p:spPr>
          <a:xfrm>
            <a:off x="682228" y="1870392"/>
            <a:ext cx="7779544" cy="4504564"/>
          </a:xfrm>
        </p:spPr>
        <p:txBody>
          <a:bodyPr>
            <a:normAutofit/>
          </a:bodyPr>
          <a:lstStyle/>
          <a:p>
            <a:pPr marL="342900" indent="-342900" algn="just">
              <a:buClr>
                <a:srgbClr val="41BBF1"/>
              </a:buClr>
            </a:pPr>
            <a:r>
              <a:rPr lang="en-GB" altLang="cs-CZ" kern="0" dirty="0">
                <a:cs typeface="Calibri" panose="020F0502020204030204" pitchFamily="34" charset="0"/>
              </a:rPr>
              <a:t>Upon the completion of the project, a </a:t>
            </a:r>
            <a:r>
              <a:rPr lang="en-GB" altLang="cs-CZ" b="1" kern="0" dirty="0">
                <a:cs typeface="Calibri" panose="020F0502020204030204" pitchFamily="34" charset="0"/>
              </a:rPr>
              <a:t>Final Activity Report </a:t>
            </a:r>
            <a:r>
              <a:rPr lang="en-GB" altLang="cs-CZ" kern="0" dirty="0">
                <a:cs typeface="Calibri" panose="020F0502020204030204" pitchFamily="34" charset="0"/>
              </a:rPr>
              <a:t>is prepared consisting of:</a:t>
            </a:r>
          </a:p>
          <a:p>
            <a:pPr lvl="1" algn="just">
              <a:buNone/>
            </a:pPr>
            <a:r>
              <a:rPr lang="en-GB" altLang="cs-CZ" kern="0" dirty="0">
                <a:cs typeface="Calibri" panose="020F0502020204030204" pitchFamily="34" charset="0"/>
              </a:rPr>
              <a:t>	a) a report prepared by the principal researcher,</a:t>
            </a:r>
          </a:p>
          <a:p>
            <a:pPr lvl="1" algn="just">
              <a:buNone/>
            </a:pPr>
            <a:r>
              <a:rPr lang="en-GB" altLang="cs-CZ" kern="0" dirty="0">
                <a:cs typeface="Calibri" panose="020F0502020204030204" pitchFamily="34" charset="0"/>
              </a:rPr>
              <a:t>	b) an annex prepared in </a:t>
            </a:r>
            <a:r>
              <a:rPr lang="en-GB" altLang="cs-CZ" kern="0" dirty="0" err="1">
                <a:cs typeface="Calibri" panose="020F0502020204030204" pitchFamily="34" charset="0"/>
              </a:rPr>
              <a:t>InSIS</a:t>
            </a:r>
            <a:r>
              <a:rPr lang="en-GB" altLang="cs-CZ" kern="0" dirty="0">
                <a:cs typeface="Calibri" panose="020F0502020204030204" pitchFamily="34" charset="0"/>
              </a:rPr>
              <a:t>.</a:t>
            </a:r>
          </a:p>
          <a:p>
            <a:pPr lvl="1" algn="just">
              <a:buNone/>
            </a:pPr>
            <a:endParaRPr lang="cs-CZ" altLang="cs-CZ" sz="2200" kern="0" dirty="0">
              <a:cs typeface="Calibri" panose="020F0502020204030204" pitchFamily="34" charset="0"/>
            </a:endParaRPr>
          </a:p>
          <a:p>
            <a:pPr marL="0" indent="0">
              <a:buNone/>
            </a:pPr>
            <a:r>
              <a:rPr lang="cs-CZ" altLang="cs-CZ" sz="2200" i="1" kern="0" dirty="0">
                <a:cs typeface="Calibri" panose="020F0502020204030204" pitchFamily="34" charset="0"/>
              </a:rPr>
              <a:t>	</a:t>
            </a:r>
            <a:r>
              <a:rPr lang="en-GB" altLang="cs-CZ" sz="2400" i="1" kern="0" dirty="0">
                <a:cs typeface="Calibri" panose="020F0502020204030204" pitchFamily="34" charset="0"/>
              </a:rPr>
              <a:t> </a:t>
            </a:r>
            <a:r>
              <a:rPr lang="en-GB" altLang="cs-CZ" sz="2000" i="1" kern="0" dirty="0">
                <a:cs typeface="Calibri" panose="020F0502020204030204" pitchFamily="34" charset="0"/>
              </a:rPr>
              <a:t>For more details see IGA/A GC Rules </a:t>
            </a:r>
            <a:r>
              <a:rPr lang="cs-CZ" altLang="cs-CZ" sz="2000" i="1" kern="0" dirty="0">
                <a:cs typeface="Calibri" panose="020F0502020204030204" pitchFamily="34" charset="0"/>
              </a:rPr>
              <a:t>.</a:t>
            </a:r>
          </a:p>
          <a:p>
            <a:endParaRPr lang="cs-CZ" sz="2200" dirty="0"/>
          </a:p>
          <a:p>
            <a:pPr marL="342900" indent="-342900" algn="just">
              <a:buClr>
                <a:srgbClr val="41BBF1"/>
              </a:buClr>
            </a:pPr>
            <a:r>
              <a:rPr lang="en-GB" altLang="cs-CZ" kern="0" dirty="0">
                <a:cs typeface="Calibri" panose="020F0502020204030204" pitchFamily="34" charset="0"/>
              </a:rPr>
              <a:t>The completed project is evaluated by the GC under the following scale</a:t>
            </a:r>
          </a:p>
          <a:p>
            <a:pPr marL="457200" lvl="1" indent="0" algn="just">
              <a:buNone/>
            </a:pPr>
            <a:r>
              <a:rPr lang="cs-CZ" altLang="cs-CZ" kern="0" dirty="0">
                <a:cs typeface="Calibri" panose="020F0502020204030204" pitchFamily="34" charset="0"/>
              </a:rPr>
              <a:t>a)	 </a:t>
            </a:r>
            <a:r>
              <a:rPr lang="en-GB" altLang="cs-CZ" kern="0" dirty="0">
                <a:cs typeface="Calibri" panose="020F0502020204030204" pitchFamily="34" charset="0"/>
              </a:rPr>
              <a:t>fulfilled,</a:t>
            </a:r>
          </a:p>
          <a:p>
            <a:pPr marL="457200" lvl="1" indent="0" algn="just">
              <a:buNone/>
            </a:pPr>
            <a:r>
              <a:rPr lang="cs-CZ" altLang="cs-CZ" kern="0" dirty="0">
                <a:cs typeface="Calibri" panose="020F0502020204030204" pitchFamily="34" charset="0"/>
              </a:rPr>
              <a:t>b) </a:t>
            </a:r>
            <a:r>
              <a:rPr lang="en-GB" altLang="cs-CZ" kern="0" dirty="0">
                <a:cs typeface="Calibri" panose="020F0502020204030204" pitchFamily="34" charset="0"/>
              </a:rPr>
              <a:t>unfulfilled.</a:t>
            </a:r>
            <a:endParaRPr lang="en-GB" altLang="cs-CZ" i="1" kern="0" dirty="0">
              <a:cs typeface="Calibri" panose="020F0502020204030204" pitchFamily="34" charset="0"/>
            </a:endParaRPr>
          </a:p>
        </p:txBody>
      </p:sp>
      <p:pic>
        <p:nvPicPr>
          <p:cNvPr id="9" name="Obrázek 8">
            <a:extLst>
              <a:ext uri="{FF2B5EF4-FFF2-40B4-BE49-F238E27FC236}">
                <a16:creationId xmlns:a16="http://schemas.microsoft.com/office/drawing/2014/main" id="{E218C2CD-68C0-4F3F-B0B5-64FA170D696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10000" y="5938905"/>
            <a:ext cx="3924000" cy="872102"/>
          </a:xfrm>
          <a:prstGeom prst="rect">
            <a:avLst/>
          </a:prstGeom>
        </p:spPr>
      </p:pic>
      <p:pic>
        <p:nvPicPr>
          <p:cNvPr id="10" name="Obrázek 9">
            <a:hlinkClick r:id="rId3"/>
            <a:extLst>
              <a:ext uri="{FF2B5EF4-FFF2-40B4-BE49-F238E27FC236}">
                <a16:creationId xmlns:a16="http://schemas.microsoft.com/office/drawing/2014/main" id="{D7144721-1062-49F3-8900-A5B972F47FD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32390" y="6540318"/>
            <a:ext cx="1855529" cy="270689"/>
          </a:xfrm>
          <a:prstGeom prst="rect">
            <a:avLst/>
          </a:prstGeom>
        </p:spPr>
      </p:pic>
    </p:spTree>
    <p:extLst>
      <p:ext uri="{BB962C8B-B14F-4D97-AF65-F5344CB8AC3E}">
        <p14:creationId xmlns:p14="http://schemas.microsoft.com/office/powerpoint/2010/main" val="10081437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FB7216AC-D64E-46AC-BDC6-EF293D050F03}"/>
              </a:ext>
            </a:extLst>
          </p:cNvPr>
          <p:cNvSpPr>
            <a:spLocks noGrp="1"/>
          </p:cNvSpPr>
          <p:nvPr>
            <p:ph type="title"/>
          </p:nvPr>
        </p:nvSpPr>
        <p:spPr/>
        <p:txBody>
          <a:bodyPr>
            <a:normAutofit/>
          </a:bodyPr>
          <a:lstStyle/>
          <a:p>
            <a:r>
              <a:rPr lang="en-GB"/>
              <a:t>Publication Outputs</a:t>
            </a:r>
          </a:p>
        </p:txBody>
      </p:sp>
      <p:sp>
        <p:nvSpPr>
          <p:cNvPr id="7" name="Zástupný obsah 6">
            <a:extLst>
              <a:ext uri="{FF2B5EF4-FFF2-40B4-BE49-F238E27FC236}">
                <a16:creationId xmlns:a16="http://schemas.microsoft.com/office/drawing/2014/main" id="{CA25D872-FF83-4EB5-88DF-5211304DBEB3}"/>
              </a:ext>
            </a:extLst>
          </p:cNvPr>
          <p:cNvSpPr>
            <a:spLocks noGrp="1"/>
          </p:cNvSpPr>
          <p:nvPr>
            <p:ph idx="1"/>
          </p:nvPr>
        </p:nvSpPr>
        <p:spPr/>
        <p:txBody>
          <a:bodyPr>
            <a:normAutofit lnSpcReduction="10000"/>
          </a:bodyPr>
          <a:lstStyle/>
          <a:p>
            <a:pPr algn="just"/>
            <a:r>
              <a:rPr lang="en-US" altLang="cs-CZ" sz="2400" kern="0" dirty="0">
                <a:cs typeface="Calibri" panose="020F0502020204030204" pitchFamily="34" charset="0"/>
              </a:rPr>
              <a:t>Each student project must result in at least one publication output submitted for the peer review process.</a:t>
            </a:r>
          </a:p>
          <a:p>
            <a:pPr marL="342891" lvl="1" indent="0">
              <a:buNone/>
            </a:pPr>
            <a:endParaRPr lang="cs-CZ" sz="2400" dirty="0"/>
          </a:p>
          <a:p>
            <a:pPr marL="342891" lvl="1" indent="0">
              <a:buNone/>
            </a:pPr>
            <a:endParaRPr lang="cs-CZ" sz="2400" dirty="0"/>
          </a:p>
          <a:p>
            <a:pPr algn="just">
              <a:lnSpc>
                <a:spcPct val="107000"/>
              </a:lnSpc>
              <a:spcAft>
                <a:spcPts val="0"/>
              </a:spcAft>
            </a:pPr>
            <a:r>
              <a:rPr lang="en-GB" sz="2000" b="1" i="1" dirty="0">
                <a:ea typeface="Calibri" panose="020F0502020204030204" pitchFamily="34" charset="0"/>
                <a:cs typeface="Times New Roman" panose="02020603050405020304" pitchFamily="18" charset="0"/>
              </a:rPr>
              <a:t>Note: The publication outputs must state that the work was carried out with the financial support of IGA/A GC, indicating the project identification “OP RDE IGA/A, CZ.02.2.69/0.0/0.0/19_073/0016936” and the </a:t>
            </a:r>
            <a:r>
              <a:rPr lang="en-GB" sz="2000" b="1" i="1" dirty="0" err="1">
                <a:ea typeface="Calibri" panose="020F0502020204030204" pitchFamily="34" charset="0"/>
                <a:cs typeface="Times New Roman" panose="02020603050405020304" pitchFamily="18" charset="0"/>
              </a:rPr>
              <a:t>InSIS</a:t>
            </a:r>
            <a:r>
              <a:rPr lang="en-GB" sz="2000" b="1" i="1" dirty="0">
                <a:ea typeface="Calibri" panose="020F0502020204030204" pitchFamily="34" charset="0"/>
                <a:cs typeface="Times New Roman" panose="02020603050405020304" pitchFamily="18" charset="0"/>
              </a:rPr>
              <a:t> project number. </a:t>
            </a:r>
          </a:p>
          <a:p>
            <a:endParaRPr lang="cs-CZ" b="1" dirty="0"/>
          </a:p>
          <a:p>
            <a:pPr marL="0" indent="0">
              <a:buNone/>
            </a:pPr>
            <a:r>
              <a:rPr lang="cs-CZ" dirty="0"/>
              <a:t> </a:t>
            </a:r>
          </a:p>
        </p:txBody>
      </p:sp>
      <p:pic>
        <p:nvPicPr>
          <p:cNvPr id="9" name="Obrázek 8">
            <a:extLst>
              <a:ext uri="{FF2B5EF4-FFF2-40B4-BE49-F238E27FC236}">
                <a16:creationId xmlns:a16="http://schemas.microsoft.com/office/drawing/2014/main" id="{E218C2CD-68C0-4F3F-B0B5-64FA170D696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10000" y="5938905"/>
            <a:ext cx="3924000" cy="872102"/>
          </a:xfrm>
          <a:prstGeom prst="rect">
            <a:avLst/>
          </a:prstGeom>
        </p:spPr>
      </p:pic>
      <p:pic>
        <p:nvPicPr>
          <p:cNvPr id="10" name="Obrázek 9">
            <a:hlinkClick r:id="rId3"/>
            <a:extLst>
              <a:ext uri="{FF2B5EF4-FFF2-40B4-BE49-F238E27FC236}">
                <a16:creationId xmlns:a16="http://schemas.microsoft.com/office/drawing/2014/main" id="{D7144721-1062-49F3-8900-A5B972F47FD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32390" y="6540318"/>
            <a:ext cx="1855529" cy="270689"/>
          </a:xfrm>
          <a:prstGeom prst="rect">
            <a:avLst/>
          </a:prstGeom>
        </p:spPr>
      </p:pic>
    </p:spTree>
    <p:extLst>
      <p:ext uri="{BB962C8B-B14F-4D97-AF65-F5344CB8AC3E}">
        <p14:creationId xmlns:p14="http://schemas.microsoft.com/office/powerpoint/2010/main" val="21031694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FB7216AC-D64E-46AC-BDC6-EF293D050F03}"/>
              </a:ext>
            </a:extLst>
          </p:cNvPr>
          <p:cNvSpPr>
            <a:spLocks noGrp="1"/>
          </p:cNvSpPr>
          <p:nvPr>
            <p:ph type="title"/>
          </p:nvPr>
        </p:nvSpPr>
        <p:spPr/>
        <p:txBody>
          <a:bodyPr>
            <a:normAutofit/>
          </a:bodyPr>
          <a:lstStyle/>
          <a:p>
            <a:r>
              <a:rPr lang="en-GB"/>
              <a:t>Organisation of IGA/A GC</a:t>
            </a:r>
          </a:p>
        </p:txBody>
      </p:sp>
      <p:sp>
        <p:nvSpPr>
          <p:cNvPr id="7" name="Zástupný obsah 6">
            <a:extLst>
              <a:ext uri="{FF2B5EF4-FFF2-40B4-BE49-F238E27FC236}">
                <a16:creationId xmlns:a16="http://schemas.microsoft.com/office/drawing/2014/main" id="{CA25D872-FF83-4EB5-88DF-5211304DBEB3}"/>
              </a:ext>
            </a:extLst>
          </p:cNvPr>
          <p:cNvSpPr>
            <a:spLocks noGrp="1"/>
          </p:cNvSpPr>
          <p:nvPr>
            <p:ph idx="1"/>
          </p:nvPr>
        </p:nvSpPr>
        <p:spPr>
          <a:xfrm>
            <a:off x="628650" y="1912861"/>
            <a:ext cx="7779544" cy="4504564"/>
          </a:xfrm>
        </p:spPr>
        <p:txBody>
          <a:bodyPr>
            <a:normAutofit/>
          </a:bodyPr>
          <a:lstStyle/>
          <a:p>
            <a:pPr algn="just"/>
            <a:r>
              <a:rPr lang="en-US" sz="1800" b="1" dirty="0"/>
              <a:t>The IGA/A grant competition is a competition in support of projects carried out on the basis of the IGA/A project registered under CZ.02.2.69/0.0/0.0/19_073/0016936 and of OP RDE Call No. 02_19_073 IMPROVING THE QUALITY OF INTERNAL GRANT SCHEMES AT HIGHER EDUCATION INSTITUTIONS.</a:t>
            </a:r>
            <a:endParaRPr lang="cs-CZ" sz="1800" b="1" dirty="0"/>
          </a:p>
          <a:p>
            <a:r>
              <a:rPr lang="en-US" sz="1800" dirty="0"/>
              <a:t>IGA/A GC is governed by the IGA/A Grant Regulations and IGA/A Grant Competition Rules</a:t>
            </a:r>
            <a:endParaRPr lang="pt-BR" sz="1800" dirty="0"/>
          </a:p>
          <a:p>
            <a:pPr marL="342891" lvl="1" indent="0">
              <a:buNone/>
            </a:pPr>
            <a:r>
              <a:rPr lang="cs-CZ" dirty="0"/>
              <a:t> </a:t>
            </a:r>
          </a:p>
          <a:p>
            <a:pPr marL="342891" lvl="1" indent="0">
              <a:buNone/>
            </a:pPr>
            <a:endParaRPr lang="cs-CZ" sz="1700" dirty="0"/>
          </a:p>
          <a:p>
            <a:r>
              <a:rPr lang="cs-CZ" altLang="cs-CZ" sz="1700" b="1" dirty="0">
                <a:solidFill>
                  <a:srgbClr val="333333"/>
                </a:solidFill>
              </a:rPr>
              <a:t>2nd </a:t>
            </a:r>
            <a:r>
              <a:rPr lang="en-GB" altLang="cs-CZ" sz="1700" b="1" dirty="0">
                <a:solidFill>
                  <a:srgbClr val="333333"/>
                </a:solidFill>
              </a:rPr>
              <a:t>round  of IGA/A GC</a:t>
            </a:r>
            <a:r>
              <a:rPr lang="cs-CZ" sz="1700" b="1" dirty="0"/>
              <a:t>: 		</a:t>
            </a:r>
            <a:r>
              <a:rPr lang="cs-CZ" altLang="cs-CZ" sz="1700" b="1" dirty="0">
                <a:solidFill>
                  <a:srgbClr val="333333"/>
                </a:solidFill>
              </a:rPr>
              <a:t>6</a:t>
            </a:r>
            <a:r>
              <a:rPr lang="en-GB" altLang="cs-CZ" sz="1700" b="1" dirty="0">
                <a:solidFill>
                  <a:srgbClr val="333333"/>
                </a:solidFill>
              </a:rPr>
              <a:t> September 202</a:t>
            </a:r>
            <a:r>
              <a:rPr lang="cs-CZ" altLang="cs-CZ" sz="1700" b="1" dirty="0">
                <a:solidFill>
                  <a:srgbClr val="333333"/>
                </a:solidFill>
              </a:rPr>
              <a:t>1</a:t>
            </a:r>
            <a:endParaRPr lang="en-GB" altLang="cs-CZ" sz="1700" dirty="0">
              <a:solidFill>
                <a:srgbClr val="333333"/>
              </a:solidFill>
            </a:endParaRPr>
          </a:p>
          <a:p>
            <a:pPr>
              <a:spcBef>
                <a:spcPts val="600"/>
              </a:spcBef>
              <a:buSzPct val="115000"/>
            </a:pPr>
            <a:r>
              <a:rPr lang="en-GB" altLang="cs-CZ" sz="1700" b="1" dirty="0">
                <a:solidFill>
                  <a:srgbClr val="333333"/>
                </a:solidFill>
              </a:rPr>
              <a:t>Application closing date: </a:t>
            </a:r>
            <a:r>
              <a:rPr lang="cs-CZ" altLang="cs-CZ" sz="1700" b="1" dirty="0">
                <a:solidFill>
                  <a:srgbClr val="333333"/>
                </a:solidFill>
              </a:rPr>
              <a:t>	</a:t>
            </a:r>
            <a:r>
              <a:rPr lang="en-GB" altLang="cs-CZ" sz="1700" b="1" dirty="0">
                <a:solidFill>
                  <a:srgbClr val="333333"/>
                </a:solidFill>
              </a:rPr>
              <a:t>12 noon on </a:t>
            </a:r>
            <a:r>
              <a:rPr lang="cs-CZ" altLang="cs-CZ" sz="1700" b="1" dirty="0">
                <a:solidFill>
                  <a:srgbClr val="333333"/>
                </a:solidFill>
              </a:rPr>
              <a:t>8</a:t>
            </a:r>
            <a:r>
              <a:rPr lang="en-GB" altLang="cs-CZ" sz="1700" b="1" dirty="0">
                <a:solidFill>
                  <a:srgbClr val="333333"/>
                </a:solidFill>
              </a:rPr>
              <a:t> October 202</a:t>
            </a:r>
            <a:r>
              <a:rPr lang="cs-CZ" altLang="cs-CZ" sz="1700" b="1" dirty="0">
                <a:solidFill>
                  <a:srgbClr val="333333"/>
                </a:solidFill>
              </a:rPr>
              <a:t>1</a:t>
            </a:r>
            <a:endParaRPr lang="en-GB" altLang="cs-CZ" sz="1700" b="1" dirty="0">
              <a:solidFill>
                <a:srgbClr val="333333"/>
              </a:solidFill>
            </a:endParaRPr>
          </a:p>
          <a:p>
            <a:pPr>
              <a:spcBef>
                <a:spcPts val="600"/>
              </a:spcBef>
              <a:buSzPct val="115000"/>
            </a:pPr>
            <a:r>
              <a:rPr lang="en-GB" altLang="cs-CZ" sz="1700" b="1" dirty="0">
                <a:solidFill>
                  <a:srgbClr val="333333"/>
                </a:solidFill>
              </a:rPr>
              <a:t>Project start date: </a:t>
            </a:r>
            <a:r>
              <a:rPr lang="cs-CZ" altLang="cs-CZ" sz="1700" b="1" dirty="0">
                <a:solidFill>
                  <a:srgbClr val="333333"/>
                </a:solidFill>
              </a:rPr>
              <a:t>		</a:t>
            </a:r>
            <a:r>
              <a:rPr lang="en-GB" altLang="cs-CZ" sz="1700" b="1" dirty="0">
                <a:solidFill>
                  <a:srgbClr val="333333"/>
                </a:solidFill>
              </a:rPr>
              <a:t>1 January 202</a:t>
            </a:r>
            <a:r>
              <a:rPr lang="cs-CZ" altLang="cs-CZ" sz="1700" b="1" dirty="0">
                <a:solidFill>
                  <a:srgbClr val="333333"/>
                </a:solidFill>
              </a:rPr>
              <a:t>2</a:t>
            </a:r>
            <a:endParaRPr lang="en-GB" altLang="cs-CZ" sz="1700" b="1" dirty="0">
              <a:solidFill>
                <a:srgbClr val="333333"/>
              </a:solidFill>
            </a:endParaRPr>
          </a:p>
          <a:p>
            <a:endParaRPr lang="cs-CZ" b="1" dirty="0"/>
          </a:p>
        </p:txBody>
      </p:sp>
      <p:pic>
        <p:nvPicPr>
          <p:cNvPr id="4" name="Obrázek 3">
            <a:extLst>
              <a:ext uri="{FF2B5EF4-FFF2-40B4-BE49-F238E27FC236}">
                <a16:creationId xmlns:a16="http://schemas.microsoft.com/office/drawing/2014/main" id="{8BAB8A66-6FD3-4109-80C1-31F1DFE945C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1600" y="5981374"/>
            <a:ext cx="3924000" cy="872102"/>
          </a:xfrm>
          <a:prstGeom prst="rect">
            <a:avLst/>
          </a:prstGeom>
        </p:spPr>
      </p:pic>
      <p:pic>
        <p:nvPicPr>
          <p:cNvPr id="5" name="Obrázek 4">
            <a:hlinkClick r:id="rId3"/>
            <a:extLst>
              <a:ext uri="{FF2B5EF4-FFF2-40B4-BE49-F238E27FC236}">
                <a16:creationId xmlns:a16="http://schemas.microsoft.com/office/drawing/2014/main" id="{7929716D-464B-49B8-A7F3-24828A93439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73690" y="6538910"/>
            <a:ext cx="1855529" cy="270689"/>
          </a:xfrm>
          <a:prstGeom prst="rect">
            <a:avLst/>
          </a:prstGeom>
        </p:spPr>
      </p:pic>
    </p:spTree>
    <p:extLst>
      <p:ext uri="{BB962C8B-B14F-4D97-AF65-F5344CB8AC3E}">
        <p14:creationId xmlns:p14="http://schemas.microsoft.com/office/powerpoint/2010/main" val="2202765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2">
            <a:extLst>
              <a:ext uri="{FF2B5EF4-FFF2-40B4-BE49-F238E27FC236}">
                <a16:creationId xmlns:a16="http://schemas.microsoft.com/office/drawing/2014/main" id="{D3F00F49-75FA-4944-AFED-5F9850E58BE1}"/>
              </a:ext>
            </a:extLst>
          </p:cNvPr>
          <p:cNvSpPr>
            <a:spLocks noGrp="1"/>
          </p:cNvSpPr>
          <p:nvPr>
            <p:ph type="ctrTitle"/>
          </p:nvPr>
        </p:nvSpPr>
        <p:spPr>
          <a:xfrm>
            <a:off x="661904" y="3247668"/>
            <a:ext cx="7886701" cy="813654"/>
          </a:xfrm>
        </p:spPr>
        <p:txBody>
          <a:bodyPr/>
          <a:lstStyle/>
          <a:p>
            <a:r>
              <a:rPr lang="en-GB"/>
              <a:t>Thank for your attention</a:t>
            </a:r>
          </a:p>
        </p:txBody>
      </p:sp>
      <p:sp>
        <p:nvSpPr>
          <p:cNvPr id="8" name="Zástupný text 4">
            <a:extLst>
              <a:ext uri="{FF2B5EF4-FFF2-40B4-BE49-F238E27FC236}">
                <a16:creationId xmlns:a16="http://schemas.microsoft.com/office/drawing/2014/main" id="{4D0B675D-2549-4991-8248-07549657FE55}"/>
              </a:ext>
            </a:extLst>
          </p:cNvPr>
          <p:cNvSpPr>
            <a:spLocks noGrp="1"/>
          </p:cNvSpPr>
          <p:nvPr>
            <p:ph type="body" idx="15"/>
          </p:nvPr>
        </p:nvSpPr>
        <p:spPr>
          <a:xfrm>
            <a:off x="4838009" y="870423"/>
            <a:ext cx="3718906" cy="311628"/>
          </a:xfrm>
        </p:spPr>
        <p:txBody>
          <a:bodyPr/>
          <a:lstStyle/>
          <a:p>
            <a:r>
              <a:rPr lang="cs-CZ" dirty="0"/>
              <a:t>Soňa Macurová</a:t>
            </a:r>
          </a:p>
        </p:txBody>
      </p:sp>
      <p:sp>
        <p:nvSpPr>
          <p:cNvPr id="9" name="Zástupný text 5">
            <a:extLst>
              <a:ext uri="{FF2B5EF4-FFF2-40B4-BE49-F238E27FC236}">
                <a16:creationId xmlns:a16="http://schemas.microsoft.com/office/drawing/2014/main" id="{F9B3C795-EE48-4909-A102-08E22EFE0C08}"/>
              </a:ext>
            </a:extLst>
          </p:cNvPr>
          <p:cNvSpPr>
            <a:spLocks noGrp="1"/>
          </p:cNvSpPr>
          <p:nvPr>
            <p:ph type="body" idx="16"/>
          </p:nvPr>
        </p:nvSpPr>
        <p:spPr>
          <a:xfrm>
            <a:off x="4838009" y="1182051"/>
            <a:ext cx="3718906" cy="311628"/>
          </a:xfrm>
        </p:spPr>
        <p:txBody>
          <a:bodyPr/>
          <a:lstStyle/>
          <a:p>
            <a:r>
              <a:rPr lang="cs-CZ" dirty="0"/>
              <a:t>sona.macurova@vse.cz</a:t>
            </a:r>
          </a:p>
        </p:txBody>
      </p:sp>
    </p:spTree>
    <p:extLst>
      <p:ext uri="{BB962C8B-B14F-4D97-AF65-F5344CB8AC3E}">
        <p14:creationId xmlns:p14="http://schemas.microsoft.com/office/powerpoint/2010/main" val="1817676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FB7216AC-D64E-46AC-BDC6-EF293D050F03}"/>
              </a:ext>
            </a:extLst>
          </p:cNvPr>
          <p:cNvSpPr>
            <a:spLocks noGrp="1"/>
          </p:cNvSpPr>
          <p:nvPr>
            <p:ph type="title"/>
          </p:nvPr>
        </p:nvSpPr>
        <p:spPr/>
        <p:txBody>
          <a:bodyPr>
            <a:normAutofit/>
          </a:bodyPr>
          <a:lstStyle/>
          <a:p>
            <a:r>
              <a:rPr lang="en-US"/>
              <a:t>IGA/A GC Principles</a:t>
            </a:r>
          </a:p>
        </p:txBody>
      </p:sp>
      <p:sp>
        <p:nvSpPr>
          <p:cNvPr id="7" name="Zástupný obsah 6">
            <a:extLst>
              <a:ext uri="{FF2B5EF4-FFF2-40B4-BE49-F238E27FC236}">
                <a16:creationId xmlns:a16="http://schemas.microsoft.com/office/drawing/2014/main" id="{CA25D872-FF83-4EB5-88DF-5211304DBEB3}"/>
              </a:ext>
            </a:extLst>
          </p:cNvPr>
          <p:cNvSpPr>
            <a:spLocks noGrp="1"/>
          </p:cNvSpPr>
          <p:nvPr>
            <p:ph idx="1"/>
          </p:nvPr>
        </p:nvSpPr>
        <p:spPr>
          <a:xfrm>
            <a:off x="514350" y="1612155"/>
            <a:ext cx="7779544" cy="4504564"/>
          </a:xfrm>
        </p:spPr>
        <p:txBody>
          <a:bodyPr>
            <a:normAutofit/>
          </a:bodyPr>
          <a:lstStyle/>
          <a:p>
            <a:pPr algn="ctr">
              <a:buSzPct val="60000"/>
              <a:buNone/>
            </a:pPr>
            <a:r>
              <a:rPr lang="en-GB" altLang="cs-CZ" sz="2000" dirty="0"/>
              <a:t>Webpages: Office of Science and Research</a:t>
            </a:r>
          </a:p>
          <a:p>
            <a:pPr algn="ctr">
              <a:buSzPct val="60000"/>
              <a:buNone/>
            </a:pPr>
            <a:r>
              <a:rPr lang="en-GB" altLang="cs-CZ" sz="2000" b="1" dirty="0"/>
              <a:t>    Science &amp; Research Support – Grants – IGA/A Grant Competition </a:t>
            </a:r>
          </a:p>
          <a:p>
            <a:pPr algn="ctr">
              <a:buSzPct val="60000"/>
              <a:buNone/>
            </a:pPr>
            <a:r>
              <a:rPr lang="en-GB" altLang="cs-CZ" sz="2000" b="1" dirty="0">
                <a:hlinkClick r:id="rId2"/>
              </a:rPr>
              <a:t>https://science.vse.cz/science-research-support/grant/iga-a-grant-competition/</a:t>
            </a:r>
            <a:endParaRPr lang="en-GB" altLang="cs-CZ" sz="2000" b="1" dirty="0"/>
          </a:p>
          <a:p>
            <a:pPr algn="ctr">
              <a:buSzPct val="60000"/>
              <a:buNone/>
            </a:pPr>
            <a:endParaRPr lang="en-GB" altLang="cs-CZ" sz="2000" b="1" dirty="0"/>
          </a:p>
          <a:p>
            <a:pPr marL="285750" indent="-285750"/>
            <a:r>
              <a:rPr lang="en-GB" sz="2000" dirty="0"/>
              <a:t>Call for IGA/A Grant Competition - 2nd </a:t>
            </a:r>
            <a:r>
              <a:rPr lang="cs-CZ" sz="2000" dirty="0"/>
              <a:t>r</a:t>
            </a:r>
            <a:r>
              <a:rPr lang="en-GB" sz="2000" dirty="0" err="1"/>
              <a:t>ound</a:t>
            </a:r>
            <a:endParaRPr lang="en-GB" sz="2000" dirty="0"/>
          </a:p>
          <a:p>
            <a:pPr marL="285750" indent="-285750"/>
            <a:r>
              <a:rPr lang="en-GB" sz="2000" dirty="0"/>
              <a:t>IGA/A Grant Competition Schedule – 2nd </a:t>
            </a:r>
            <a:r>
              <a:rPr lang="cs-CZ" sz="2000" dirty="0"/>
              <a:t>r</a:t>
            </a:r>
            <a:r>
              <a:rPr lang="en-GB" sz="2000" dirty="0" err="1"/>
              <a:t>ound</a:t>
            </a:r>
            <a:r>
              <a:rPr lang="en-GB" sz="2000" dirty="0"/>
              <a:t> </a:t>
            </a:r>
            <a:r>
              <a:rPr lang="cs-CZ" sz="2000" dirty="0"/>
              <a:t>u</a:t>
            </a:r>
            <a:r>
              <a:rPr lang="en-GB" sz="2000" dirty="0" err="1"/>
              <a:t>pdate</a:t>
            </a:r>
            <a:endParaRPr lang="en-GB" sz="2000" dirty="0">
              <a:highlight>
                <a:srgbClr val="FFFF00"/>
              </a:highlight>
            </a:endParaRPr>
          </a:p>
          <a:p>
            <a:pPr marL="285750" indent="-285750"/>
            <a:r>
              <a:rPr lang="en-GB" sz="2000" dirty="0"/>
              <a:t>IGA/A Grant Competition Rules</a:t>
            </a:r>
            <a:endParaRPr lang="en-GB" sz="2000" dirty="0">
              <a:highlight>
                <a:srgbClr val="FFFF00"/>
              </a:highlight>
            </a:endParaRPr>
          </a:p>
          <a:p>
            <a:pPr marL="285750" indent="-285750"/>
            <a:r>
              <a:rPr lang="en-GB" sz="2000" dirty="0"/>
              <a:t>Criteria for Evaluating IGA/A GC Student Grant Projects</a:t>
            </a:r>
            <a:endParaRPr lang="en-GB" dirty="0"/>
          </a:p>
        </p:txBody>
      </p:sp>
      <p:pic>
        <p:nvPicPr>
          <p:cNvPr id="9" name="Obrázek 8">
            <a:extLst>
              <a:ext uri="{FF2B5EF4-FFF2-40B4-BE49-F238E27FC236}">
                <a16:creationId xmlns:a16="http://schemas.microsoft.com/office/drawing/2014/main" id="{E218C2CD-68C0-4F3F-B0B5-64FA170D69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10000" y="5938905"/>
            <a:ext cx="3924000" cy="872102"/>
          </a:xfrm>
          <a:prstGeom prst="rect">
            <a:avLst/>
          </a:prstGeom>
        </p:spPr>
      </p:pic>
      <p:pic>
        <p:nvPicPr>
          <p:cNvPr id="10" name="Obrázek 9">
            <a:hlinkClick r:id="rId4"/>
            <a:extLst>
              <a:ext uri="{FF2B5EF4-FFF2-40B4-BE49-F238E27FC236}">
                <a16:creationId xmlns:a16="http://schemas.microsoft.com/office/drawing/2014/main" id="{D7144721-1062-49F3-8900-A5B972F47FD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932390" y="6540318"/>
            <a:ext cx="1855529" cy="270689"/>
          </a:xfrm>
          <a:prstGeom prst="rect">
            <a:avLst/>
          </a:prstGeom>
        </p:spPr>
      </p:pic>
    </p:spTree>
    <p:extLst>
      <p:ext uri="{BB962C8B-B14F-4D97-AF65-F5344CB8AC3E}">
        <p14:creationId xmlns:p14="http://schemas.microsoft.com/office/powerpoint/2010/main" val="38860384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FB7216AC-D64E-46AC-BDC6-EF293D050F03}"/>
              </a:ext>
            </a:extLst>
          </p:cNvPr>
          <p:cNvSpPr>
            <a:spLocks noGrp="1"/>
          </p:cNvSpPr>
          <p:nvPr>
            <p:ph type="title"/>
          </p:nvPr>
        </p:nvSpPr>
        <p:spPr/>
        <p:txBody>
          <a:bodyPr>
            <a:normAutofit/>
          </a:bodyPr>
          <a:lstStyle/>
          <a:p>
            <a:r>
              <a:rPr lang="en-GB"/>
              <a:t>IGA/A GC Principles</a:t>
            </a:r>
          </a:p>
        </p:txBody>
      </p:sp>
      <p:sp>
        <p:nvSpPr>
          <p:cNvPr id="7" name="Zástupný obsah 6">
            <a:extLst>
              <a:ext uri="{FF2B5EF4-FFF2-40B4-BE49-F238E27FC236}">
                <a16:creationId xmlns:a16="http://schemas.microsoft.com/office/drawing/2014/main" id="{CA25D872-FF83-4EB5-88DF-5211304DBEB3}"/>
              </a:ext>
            </a:extLst>
          </p:cNvPr>
          <p:cNvSpPr>
            <a:spLocks noGrp="1"/>
          </p:cNvSpPr>
          <p:nvPr>
            <p:ph idx="1"/>
          </p:nvPr>
        </p:nvSpPr>
        <p:spPr/>
        <p:txBody>
          <a:bodyPr>
            <a:normAutofit/>
          </a:bodyPr>
          <a:lstStyle/>
          <a:p>
            <a:pPr marL="285750" indent="-285750"/>
            <a:r>
              <a:rPr lang="en-GB" sz="2400" dirty="0"/>
              <a:t>Suggestions regarding the elaboration and evaluation of final reports of IGA/A GC projects</a:t>
            </a:r>
          </a:p>
          <a:p>
            <a:pPr marL="285750" indent="-285750"/>
            <a:r>
              <a:rPr lang="en-GB" sz="2400" dirty="0"/>
              <a:t>IGA/A GC Application Guide</a:t>
            </a:r>
          </a:p>
          <a:p>
            <a:pPr marL="285750" indent="-285750"/>
            <a:r>
              <a:rPr lang="en-GB" sz="2400" dirty="0"/>
              <a:t>Grant Committee (see Internal Grant Competition)</a:t>
            </a:r>
          </a:p>
          <a:p>
            <a:pPr marL="0" indent="0" algn="ctr">
              <a:buNone/>
            </a:pPr>
            <a:r>
              <a:rPr lang="en-GB" altLang="cs-CZ" sz="2400" u="sng" dirty="0"/>
              <a:t>Other documents</a:t>
            </a:r>
          </a:p>
          <a:p>
            <a:pPr marL="285750" indent="-285750"/>
            <a:r>
              <a:rPr lang="en-GB" sz="2400" dirty="0"/>
              <a:t>IGA/A Grant Regulations</a:t>
            </a:r>
          </a:p>
          <a:p>
            <a:pPr marL="285750" indent="-285750"/>
            <a:r>
              <a:rPr lang="en-GB" sz="2400" dirty="0"/>
              <a:t>Project Card IGA/A GC</a:t>
            </a:r>
          </a:p>
          <a:p>
            <a:pPr marL="285750" indent="-285750"/>
            <a:r>
              <a:rPr lang="en-GB" sz="2400" dirty="0"/>
              <a:t>Agreement IGA/A GC</a:t>
            </a:r>
          </a:p>
          <a:p>
            <a:pPr marL="285750" indent="-285750"/>
            <a:r>
              <a:rPr lang="en-GB" sz="2400" dirty="0"/>
              <a:t>Amendment to Agreement IGA/A GC</a:t>
            </a:r>
          </a:p>
          <a:p>
            <a:pPr marL="285750" indent="-285750"/>
            <a:endParaRPr lang="en-GB" dirty="0"/>
          </a:p>
          <a:p>
            <a:endParaRPr lang="en-GB" dirty="0"/>
          </a:p>
        </p:txBody>
      </p:sp>
      <p:pic>
        <p:nvPicPr>
          <p:cNvPr id="9" name="Obrázek 8">
            <a:extLst>
              <a:ext uri="{FF2B5EF4-FFF2-40B4-BE49-F238E27FC236}">
                <a16:creationId xmlns:a16="http://schemas.microsoft.com/office/drawing/2014/main" id="{E218C2CD-68C0-4F3F-B0B5-64FA170D696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10000" y="5938905"/>
            <a:ext cx="3924000" cy="872102"/>
          </a:xfrm>
          <a:prstGeom prst="rect">
            <a:avLst/>
          </a:prstGeom>
        </p:spPr>
      </p:pic>
      <p:pic>
        <p:nvPicPr>
          <p:cNvPr id="10" name="Obrázek 9">
            <a:hlinkClick r:id="rId3"/>
            <a:extLst>
              <a:ext uri="{FF2B5EF4-FFF2-40B4-BE49-F238E27FC236}">
                <a16:creationId xmlns:a16="http://schemas.microsoft.com/office/drawing/2014/main" id="{D7144721-1062-49F3-8900-A5B972F47FD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32390" y="6540318"/>
            <a:ext cx="1855529" cy="270689"/>
          </a:xfrm>
          <a:prstGeom prst="rect">
            <a:avLst/>
          </a:prstGeom>
        </p:spPr>
      </p:pic>
    </p:spTree>
    <p:extLst>
      <p:ext uri="{BB962C8B-B14F-4D97-AF65-F5344CB8AC3E}">
        <p14:creationId xmlns:p14="http://schemas.microsoft.com/office/powerpoint/2010/main" val="41110014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FB7216AC-D64E-46AC-BDC6-EF293D050F03}"/>
              </a:ext>
            </a:extLst>
          </p:cNvPr>
          <p:cNvSpPr>
            <a:spLocks noGrp="1"/>
          </p:cNvSpPr>
          <p:nvPr>
            <p:ph type="title"/>
          </p:nvPr>
        </p:nvSpPr>
        <p:spPr/>
        <p:txBody>
          <a:bodyPr>
            <a:normAutofit fontScale="90000"/>
          </a:bodyPr>
          <a:lstStyle/>
          <a:p>
            <a:r>
              <a:rPr lang="en-US" dirty="0"/>
              <a:t>Who Can Submit an Application</a:t>
            </a:r>
            <a:br>
              <a:rPr lang="en-US" dirty="0"/>
            </a:br>
            <a:endParaRPr lang="cs-CZ" dirty="0"/>
          </a:p>
        </p:txBody>
      </p:sp>
      <p:sp>
        <p:nvSpPr>
          <p:cNvPr id="7" name="Zástupný obsah 6">
            <a:extLst>
              <a:ext uri="{FF2B5EF4-FFF2-40B4-BE49-F238E27FC236}">
                <a16:creationId xmlns:a16="http://schemas.microsoft.com/office/drawing/2014/main" id="{CA25D872-FF83-4EB5-88DF-5211304DBEB3}"/>
              </a:ext>
            </a:extLst>
          </p:cNvPr>
          <p:cNvSpPr>
            <a:spLocks noGrp="1"/>
          </p:cNvSpPr>
          <p:nvPr>
            <p:ph idx="1"/>
          </p:nvPr>
        </p:nvSpPr>
        <p:spPr/>
        <p:txBody>
          <a:bodyPr>
            <a:normAutofit/>
          </a:bodyPr>
          <a:lstStyle/>
          <a:p>
            <a:pPr lvl="0" algn="just"/>
            <a:r>
              <a:rPr lang="en-US" sz="2000" b="1">
                <a:solidFill>
                  <a:srgbClr val="333333"/>
                </a:solidFill>
              </a:rPr>
              <a:t>Ph.D. student at VSE</a:t>
            </a:r>
          </a:p>
          <a:p>
            <a:pPr lvl="0" algn="just"/>
            <a:endParaRPr lang="en-US" sz="2000" i="1">
              <a:solidFill>
                <a:srgbClr val="333333"/>
              </a:solidFill>
              <a:highlight>
                <a:srgbClr val="FFFF00"/>
              </a:highlight>
            </a:endParaRPr>
          </a:p>
          <a:p>
            <a:pPr lvl="1" algn="just"/>
            <a:r>
              <a:rPr lang="en-US" sz="2000" i="1">
                <a:solidFill>
                  <a:srgbClr val="333333"/>
                </a:solidFill>
              </a:rPr>
              <a:t>The student grant competition application can also be submitted by a student who is still a Master’s student. However, the grant may be awarded to such a student after he/she has officially become a Ph.D. student, i.e. after enrolment in a Ph.D. programme.</a:t>
            </a:r>
            <a:endParaRPr lang="en-US" sz="2000" i="1">
              <a:solidFill>
                <a:srgbClr val="333333"/>
              </a:solidFill>
              <a:highlight>
                <a:srgbClr val="FFFF00"/>
              </a:highlight>
            </a:endParaRPr>
          </a:p>
        </p:txBody>
      </p:sp>
      <p:pic>
        <p:nvPicPr>
          <p:cNvPr id="9" name="Obrázek 8">
            <a:extLst>
              <a:ext uri="{FF2B5EF4-FFF2-40B4-BE49-F238E27FC236}">
                <a16:creationId xmlns:a16="http://schemas.microsoft.com/office/drawing/2014/main" id="{E218C2CD-68C0-4F3F-B0B5-64FA170D696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10000" y="5938905"/>
            <a:ext cx="3924000" cy="872102"/>
          </a:xfrm>
          <a:prstGeom prst="rect">
            <a:avLst/>
          </a:prstGeom>
        </p:spPr>
      </p:pic>
      <p:pic>
        <p:nvPicPr>
          <p:cNvPr id="10" name="Obrázek 9">
            <a:hlinkClick r:id="rId3"/>
            <a:extLst>
              <a:ext uri="{FF2B5EF4-FFF2-40B4-BE49-F238E27FC236}">
                <a16:creationId xmlns:a16="http://schemas.microsoft.com/office/drawing/2014/main" id="{D7144721-1062-49F3-8900-A5B972F47FD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32390" y="6540318"/>
            <a:ext cx="1855529" cy="270689"/>
          </a:xfrm>
          <a:prstGeom prst="rect">
            <a:avLst/>
          </a:prstGeom>
        </p:spPr>
      </p:pic>
    </p:spTree>
    <p:extLst>
      <p:ext uri="{BB962C8B-B14F-4D97-AF65-F5344CB8AC3E}">
        <p14:creationId xmlns:p14="http://schemas.microsoft.com/office/powerpoint/2010/main" val="34239447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FB7216AC-D64E-46AC-BDC6-EF293D050F03}"/>
              </a:ext>
            </a:extLst>
          </p:cNvPr>
          <p:cNvSpPr>
            <a:spLocks noGrp="1"/>
          </p:cNvSpPr>
          <p:nvPr>
            <p:ph type="title"/>
          </p:nvPr>
        </p:nvSpPr>
        <p:spPr/>
        <p:txBody>
          <a:bodyPr>
            <a:normAutofit/>
          </a:bodyPr>
          <a:lstStyle/>
          <a:p>
            <a:r>
              <a:rPr lang="cs-CZ" dirty="0"/>
              <a:t>Project Type</a:t>
            </a:r>
          </a:p>
        </p:txBody>
      </p:sp>
      <p:sp>
        <p:nvSpPr>
          <p:cNvPr id="7" name="Zástupný obsah 6">
            <a:extLst>
              <a:ext uri="{FF2B5EF4-FFF2-40B4-BE49-F238E27FC236}">
                <a16:creationId xmlns:a16="http://schemas.microsoft.com/office/drawing/2014/main" id="{CA25D872-FF83-4EB5-88DF-5211304DBEB3}"/>
              </a:ext>
            </a:extLst>
          </p:cNvPr>
          <p:cNvSpPr>
            <a:spLocks noGrp="1"/>
          </p:cNvSpPr>
          <p:nvPr>
            <p:ph idx="1"/>
          </p:nvPr>
        </p:nvSpPr>
        <p:spPr/>
        <p:txBody>
          <a:bodyPr>
            <a:normAutofit/>
          </a:bodyPr>
          <a:lstStyle/>
          <a:p>
            <a:pPr algn="just"/>
            <a:r>
              <a:rPr lang="en-GB" sz="2000" b="1"/>
              <a:t>Student projects at university level. In the 2nd round of IGA/A GC </a:t>
            </a:r>
            <a:r>
              <a:rPr lang="en-GB" sz="2000"/>
              <a:t>the project duration is </a:t>
            </a:r>
            <a:r>
              <a:rPr lang="en-GB" sz="2000" b="1"/>
              <a:t>12 months.</a:t>
            </a:r>
          </a:p>
          <a:p>
            <a:r>
              <a:rPr lang="en-GB" sz="2000"/>
              <a:t>One student may be involved as researcher (the principal researcher or a co-researcher) of only </a:t>
            </a:r>
            <a:r>
              <a:rPr lang="en-GB" sz="2000" b="1"/>
              <a:t>one</a:t>
            </a:r>
            <a:r>
              <a:rPr lang="en-GB" sz="2000"/>
              <a:t> student grant funded within IGA/A GC at a given moment.</a:t>
            </a:r>
          </a:p>
          <a:p>
            <a:r>
              <a:rPr lang="en-GB" sz="2000"/>
              <a:t>The application </a:t>
            </a:r>
            <a:r>
              <a:rPr lang="en-GB" sz="2000" b="1"/>
              <a:t>must</a:t>
            </a:r>
            <a:r>
              <a:rPr lang="en-GB" sz="2000"/>
              <a:t> be prepared and submitted </a:t>
            </a:r>
            <a:r>
              <a:rPr lang="en-GB" sz="2000" b="1"/>
              <a:t>in the English language.</a:t>
            </a:r>
          </a:p>
          <a:p>
            <a:pPr marL="0" indent="0">
              <a:buNone/>
            </a:pPr>
            <a:r>
              <a:rPr lang="en-GB" sz="2000"/>
              <a:t> </a:t>
            </a:r>
          </a:p>
        </p:txBody>
      </p:sp>
      <p:pic>
        <p:nvPicPr>
          <p:cNvPr id="9" name="Obrázek 8">
            <a:extLst>
              <a:ext uri="{FF2B5EF4-FFF2-40B4-BE49-F238E27FC236}">
                <a16:creationId xmlns:a16="http://schemas.microsoft.com/office/drawing/2014/main" id="{E218C2CD-68C0-4F3F-B0B5-64FA170D696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10000" y="5938905"/>
            <a:ext cx="3924000" cy="872102"/>
          </a:xfrm>
          <a:prstGeom prst="rect">
            <a:avLst/>
          </a:prstGeom>
        </p:spPr>
      </p:pic>
      <p:pic>
        <p:nvPicPr>
          <p:cNvPr id="10" name="Obrázek 9">
            <a:hlinkClick r:id="rId3"/>
            <a:extLst>
              <a:ext uri="{FF2B5EF4-FFF2-40B4-BE49-F238E27FC236}">
                <a16:creationId xmlns:a16="http://schemas.microsoft.com/office/drawing/2014/main" id="{D7144721-1062-49F3-8900-A5B972F47FD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32390" y="6540318"/>
            <a:ext cx="1855529" cy="270689"/>
          </a:xfrm>
          <a:prstGeom prst="rect">
            <a:avLst/>
          </a:prstGeom>
        </p:spPr>
      </p:pic>
    </p:spTree>
    <p:extLst>
      <p:ext uri="{BB962C8B-B14F-4D97-AF65-F5344CB8AC3E}">
        <p14:creationId xmlns:p14="http://schemas.microsoft.com/office/powerpoint/2010/main" val="2286775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FB7216AC-D64E-46AC-BDC6-EF293D050F03}"/>
              </a:ext>
            </a:extLst>
          </p:cNvPr>
          <p:cNvSpPr>
            <a:spLocks noGrp="1"/>
          </p:cNvSpPr>
          <p:nvPr>
            <p:ph type="title"/>
          </p:nvPr>
        </p:nvSpPr>
        <p:spPr/>
        <p:txBody>
          <a:bodyPr>
            <a:normAutofit fontScale="90000"/>
          </a:bodyPr>
          <a:lstStyle/>
          <a:p>
            <a:r>
              <a:rPr lang="cs-CZ" dirty="0"/>
              <a:t>Project Type</a:t>
            </a:r>
            <a:br>
              <a:rPr lang="cs-CZ" dirty="0"/>
            </a:br>
            <a:endParaRPr lang="cs-CZ" dirty="0"/>
          </a:p>
        </p:txBody>
      </p:sp>
      <p:sp>
        <p:nvSpPr>
          <p:cNvPr id="7" name="Zástupný obsah 6">
            <a:extLst>
              <a:ext uri="{FF2B5EF4-FFF2-40B4-BE49-F238E27FC236}">
                <a16:creationId xmlns:a16="http://schemas.microsoft.com/office/drawing/2014/main" id="{CA25D872-FF83-4EB5-88DF-5211304DBEB3}"/>
              </a:ext>
            </a:extLst>
          </p:cNvPr>
          <p:cNvSpPr>
            <a:spLocks noGrp="1"/>
          </p:cNvSpPr>
          <p:nvPr>
            <p:ph idx="1"/>
          </p:nvPr>
        </p:nvSpPr>
        <p:spPr/>
        <p:txBody>
          <a:bodyPr>
            <a:normAutofit fontScale="77500" lnSpcReduction="20000"/>
          </a:bodyPr>
          <a:lstStyle/>
          <a:p>
            <a:r>
              <a:rPr lang="en-US" sz="2400" b="1" dirty="0"/>
              <a:t>The applicants can submit project proposals within the specified fields of research (FORD, the Frascati Manual)</a:t>
            </a:r>
            <a:r>
              <a:rPr lang="cs-CZ" sz="2400" b="1" dirty="0"/>
              <a:t>:</a:t>
            </a:r>
          </a:p>
          <a:p>
            <a:endParaRPr lang="cs-CZ" dirty="0"/>
          </a:p>
          <a:p>
            <a:pPr lvl="1"/>
            <a:r>
              <a:rPr lang="cs-CZ" dirty="0"/>
              <a:t>A) </a:t>
            </a:r>
            <a:r>
              <a:rPr lang="en-US" sz="2100" dirty="0"/>
              <a:t> 5.0 Social Sciences (</a:t>
            </a:r>
            <a:r>
              <a:rPr lang="cs-CZ" sz="2100" dirty="0" err="1"/>
              <a:t>all</a:t>
            </a:r>
            <a:r>
              <a:rPr lang="en-US" sz="2100" dirty="0"/>
              <a:t>)</a:t>
            </a:r>
            <a:r>
              <a:rPr lang="cs-CZ" sz="2100" dirty="0"/>
              <a:t>,  </a:t>
            </a:r>
            <a:r>
              <a:rPr lang="en-US" sz="2100" dirty="0"/>
              <a:t>1.1. Mathematics</a:t>
            </a:r>
            <a:r>
              <a:rPr lang="cs-CZ" sz="2100" dirty="0"/>
              <a:t>,  </a:t>
            </a:r>
            <a:r>
              <a:rPr lang="en-US" sz="2100" dirty="0"/>
              <a:t>1.2. Computer and </a:t>
            </a:r>
            <a:r>
              <a:rPr lang="cs-CZ" sz="2100" dirty="0"/>
              <a:t>		</a:t>
            </a:r>
            <a:r>
              <a:rPr lang="en-US" sz="2100" dirty="0"/>
              <a:t>Information Science</a:t>
            </a:r>
            <a:endParaRPr lang="cs-CZ" sz="2100" dirty="0"/>
          </a:p>
          <a:p>
            <a:pPr marL="0" indent="0">
              <a:buNone/>
            </a:pPr>
            <a:r>
              <a:rPr lang="cs-CZ" sz="2400" dirty="0"/>
              <a:t>   	and </a:t>
            </a:r>
          </a:p>
          <a:p>
            <a:pPr lvl="1"/>
            <a:r>
              <a:rPr lang="cs-CZ" dirty="0"/>
              <a:t>B)  </a:t>
            </a:r>
            <a:r>
              <a:rPr lang="en-US" sz="2100" dirty="0"/>
              <a:t>2.2.Electrical Engineering, Electronic Engineering, Information </a:t>
            </a:r>
            <a:r>
              <a:rPr lang="cs-CZ" sz="2100" dirty="0"/>
              <a:t>		</a:t>
            </a:r>
            <a:r>
              <a:rPr lang="en-US" sz="2100" dirty="0"/>
              <a:t>engineering (HW, SW)</a:t>
            </a:r>
            <a:r>
              <a:rPr lang="cs-CZ" sz="2100" dirty="0"/>
              <a:t>, </a:t>
            </a:r>
            <a:r>
              <a:rPr lang="en-US" sz="2100" dirty="0"/>
              <a:t>2.7.</a:t>
            </a:r>
            <a:r>
              <a:rPr lang="cs-CZ" sz="2100" dirty="0"/>
              <a:t> </a:t>
            </a:r>
            <a:r>
              <a:rPr lang="en-US" sz="2100" dirty="0"/>
              <a:t>Environmental engineering (Energy and </a:t>
            </a:r>
            <a:r>
              <a:rPr lang="cs-CZ" sz="2100" dirty="0"/>
              <a:t>	</a:t>
            </a:r>
            <a:r>
              <a:rPr lang="en-US" sz="2100" dirty="0"/>
              <a:t>Fuels)</a:t>
            </a:r>
            <a:r>
              <a:rPr lang="cs-CZ" sz="2100" dirty="0"/>
              <a:t>, 	</a:t>
            </a:r>
            <a:r>
              <a:rPr lang="en-US" sz="2100" dirty="0"/>
              <a:t>3.3. Health Science</a:t>
            </a:r>
            <a:r>
              <a:rPr lang="cs-CZ" sz="2100" dirty="0"/>
              <a:t>, </a:t>
            </a:r>
            <a:r>
              <a:rPr lang="en-US" sz="2100" dirty="0"/>
              <a:t>4.5 Other agricultural</a:t>
            </a:r>
            <a:r>
              <a:rPr lang="cs-CZ" sz="2100" dirty="0"/>
              <a:t> </a:t>
            </a:r>
            <a:r>
              <a:rPr lang="en-US" sz="2100" dirty="0"/>
              <a:t>sciences</a:t>
            </a:r>
            <a:r>
              <a:rPr lang="cs-CZ" sz="2100" dirty="0"/>
              <a:t>, </a:t>
            </a:r>
            <a:r>
              <a:rPr lang="en-US" sz="2100" dirty="0"/>
              <a:t>6.1. History and </a:t>
            </a:r>
            <a:r>
              <a:rPr lang="cs-CZ" sz="2100" dirty="0"/>
              <a:t> 	</a:t>
            </a:r>
            <a:r>
              <a:rPr lang="en-US" sz="2100" dirty="0"/>
              <a:t>Archaeology</a:t>
            </a:r>
            <a:r>
              <a:rPr lang="cs-CZ" sz="2100" dirty="0"/>
              <a:t>,  </a:t>
            </a:r>
            <a:r>
              <a:rPr lang="en-US" sz="2100" dirty="0"/>
              <a:t>6.3. Philosophy, Ethics, Religion</a:t>
            </a:r>
            <a:r>
              <a:rPr lang="cs-CZ" sz="2100" dirty="0"/>
              <a:t>, </a:t>
            </a:r>
            <a:r>
              <a:rPr lang="en-US" sz="2100" dirty="0"/>
              <a:t>6.4 Arts (arts,</a:t>
            </a:r>
            <a:r>
              <a:rPr lang="cs-CZ" sz="2100" dirty="0"/>
              <a:t> </a:t>
            </a:r>
            <a:r>
              <a:rPr lang="en-US" sz="2100" dirty="0"/>
              <a:t>history of arts, </a:t>
            </a:r>
            <a:r>
              <a:rPr lang="cs-CZ" sz="2100" dirty="0"/>
              <a:t>	</a:t>
            </a:r>
            <a:r>
              <a:rPr lang="en-US" sz="2100" dirty="0"/>
              <a:t>performing arts, music)</a:t>
            </a:r>
            <a:endParaRPr lang="cs-CZ" sz="2100" dirty="0"/>
          </a:p>
          <a:p>
            <a:pPr lvl="1"/>
            <a:endParaRPr lang="cs-CZ" dirty="0"/>
          </a:p>
          <a:p>
            <a:pPr lvl="1"/>
            <a:endParaRPr lang="pt-BR" dirty="0"/>
          </a:p>
          <a:p>
            <a:pPr marL="342891" lvl="1" indent="0">
              <a:buNone/>
            </a:pPr>
            <a:endParaRPr lang="cs-CZ" dirty="0"/>
          </a:p>
          <a:p>
            <a:r>
              <a:rPr lang="en-US" sz="2400" dirty="0"/>
              <a:t>In the case the proposed application is submitted outside the fields of research specified under A), justification is always required. </a:t>
            </a:r>
            <a:r>
              <a:rPr lang="cs-CZ" sz="2400" dirty="0"/>
              <a:t>  </a:t>
            </a:r>
            <a:endParaRPr lang="cs-CZ" b="1" dirty="0"/>
          </a:p>
          <a:p>
            <a:pPr marL="0" indent="0">
              <a:buNone/>
            </a:pPr>
            <a:r>
              <a:rPr lang="cs-CZ" dirty="0"/>
              <a:t> </a:t>
            </a:r>
          </a:p>
          <a:p>
            <a:endParaRPr lang="cs-CZ" dirty="0"/>
          </a:p>
        </p:txBody>
      </p:sp>
      <p:pic>
        <p:nvPicPr>
          <p:cNvPr id="9" name="Obrázek 8">
            <a:extLst>
              <a:ext uri="{FF2B5EF4-FFF2-40B4-BE49-F238E27FC236}">
                <a16:creationId xmlns:a16="http://schemas.microsoft.com/office/drawing/2014/main" id="{E218C2CD-68C0-4F3F-B0B5-64FA170D696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10000" y="5981374"/>
            <a:ext cx="3924000" cy="872102"/>
          </a:xfrm>
          <a:prstGeom prst="rect">
            <a:avLst/>
          </a:prstGeom>
        </p:spPr>
      </p:pic>
      <p:pic>
        <p:nvPicPr>
          <p:cNvPr id="10" name="Obrázek 9">
            <a:hlinkClick r:id="rId3"/>
            <a:extLst>
              <a:ext uri="{FF2B5EF4-FFF2-40B4-BE49-F238E27FC236}">
                <a16:creationId xmlns:a16="http://schemas.microsoft.com/office/drawing/2014/main" id="{D7144721-1062-49F3-8900-A5B972F47FD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32390" y="6540318"/>
            <a:ext cx="1855529" cy="270689"/>
          </a:xfrm>
          <a:prstGeom prst="rect">
            <a:avLst/>
          </a:prstGeom>
        </p:spPr>
      </p:pic>
    </p:spTree>
    <p:extLst>
      <p:ext uri="{BB962C8B-B14F-4D97-AF65-F5344CB8AC3E}">
        <p14:creationId xmlns:p14="http://schemas.microsoft.com/office/powerpoint/2010/main" val="14710764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FB7216AC-D64E-46AC-BDC6-EF293D050F03}"/>
              </a:ext>
            </a:extLst>
          </p:cNvPr>
          <p:cNvSpPr>
            <a:spLocks noGrp="1"/>
          </p:cNvSpPr>
          <p:nvPr>
            <p:ph type="title"/>
          </p:nvPr>
        </p:nvSpPr>
        <p:spPr/>
        <p:txBody>
          <a:bodyPr>
            <a:normAutofit fontScale="90000"/>
          </a:bodyPr>
          <a:lstStyle/>
          <a:p>
            <a:r>
              <a:rPr lang="en-US" dirty="0">
                <a:ea typeface="Calibri" panose="020F0502020204030204" pitchFamily="34" charset="0"/>
              </a:rPr>
              <a:t>What is Important to Keep in Mind while Preparing the Application</a:t>
            </a:r>
            <a:endParaRPr lang="cs-CZ" dirty="0"/>
          </a:p>
        </p:txBody>
      </p:sp>
      <p:sp>
        <p:nvSpPr>
          <p:cNvPr id="7" name="Zástupný obsah 6">
            <a:extLst>
              <a:ext uri="{FF2B5EF4-FFF2-40B4-BE49-F238E27FC236}">
                <a16:creationId xmlns:a16="http://schemas.microsoft.com/office/drawing/2014/main" id="{CA25D872-FF83-4EB5-88DF-5211304DBEB3}"/>
              </a:ext>
            </a:extLst>
          </p:cNvPr>
          <p:cNvSpPr>
            <a:spLocks noGrp="1"/>
          </p:cNvSpPr>
          <p:nvPr>
            <p:ph idx="1"/>
          </p:nvPr>
        </p:nvSpPr>
        <p:spPr>
          <a:xfrm>
            <a:off x="628650" y="2035754"/>
            <a:ext cx="7779544" cy="4504564"/>
          </a:xfrm>
        </p:spPr>
        <p:txBody>
          <a:bodyPr>
            <a:normAutofit fontScale="85000" lnSpcReduction="20000"/>
          </a:bodyPr>
          <a:lstStyle/>
          <a:p>
            <a:r>
              <a:rPr lang="en-GB" sz="2400" b="1" dirty="0"/>
              <a:t>Team composition and workload capacity</a:t>
            </a:r>
          </a:p>
          <a:p>
            <a:pPr lvl="1"/>
            <a:r>
              <a:rPr lang="en-GB" dirty="0"/>
              <a:t>Principal researcher: Ph.D. student - proposer (5 FTE, compulsory)</a:t>
            </a:r>
          </a:p>
          <a:p>
            <a:pPr lvl="1"/>
            <a:r>
              <a:rPr lang="en-GB" dirty="0"/>
              <a:t>Other researchers:  Ph.D. students, max. 4 persons (between 0.1 FTE and 0.5 FTE)</a:t>
            </a:r>
            <a:r>
              <a:rPr lang="en-GB" sz="2400" dirty="0"/>
              <a:t>  </a:t>
            </a:r>
            <a:endParaRPr lang="en-GB" dirty="0"/>
          </a:p>
          <a:p>
            <a:r>
              <a:rPr lang="en-GB" sz="2400" dirty="0"/>
              <a:t>The student's workload capacity corresponding to 0.1 FTE is set at 16 hours per month.</a:t>
            </a:r>
          </a:p>
          <a:p>
            <a:r>
              <a:rPr lang="en-GB" sz="2400" dirty="0"/>
              <a:t>The maximum of the total workload capacity of Ph.D. students in employment relationships or with work agreements outside employment relationship (DPP – agreements to complete a job, DPČ - agreements to perform work) must not exceed 1.2 FTE at VSE in the given month.</a:t>
            </a:r>
          </a:p>
          <a:p>
            <a:endParaRPr lang="en-GB" sz="2400" dirty="0"/>
          </a:p>
          <a:p>
            <a:pPr lvl="1"/>
            <a:r>
              <a:rPr lang="en-GB" sz="2400" i="1" dirty="0"/>
              <a:t>The involvement of Bachelor's and Master's students may only be marginal, e.g. as support in data collection. Therefore, Bachelor's and Master's students are not "researchers" in the project.</a:t>
            </a:r>
            <a:endParaRPr lang="en-GB" dirty="0"/>
          </a:p>
        </p:txBody>
      </p:sp>
      <p:pic>
        <p:nvPicPr>
          <p:cNvPr id="9" name="Obrázek 8">
            <a:extLst>
              <a:ext uri="{FF2B5EF4-FFF2-40B4-BE49-F238E27FC236}">
                <a16:creationId xmlns:a16="http://schemas.microsoft.com/office/drawing/2014/main" id="{E218C2CD-68C0-4F3F-B0B5-64FA170D696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10000" y="5938905"/>
            <a:ext cx="3924000" cy="872102"/>
          </a:xfrm>
          <a:prstGeom prst="rect">
            <a:avLst/>
          </a:prstGeom>
        </p:spPr>
      </p:pic>
      <p:pic>
        <p:nvPicPr>
          <p:cNvPr id="10" name="Obrázek 9">
            <a:hlinkClick r:id="rId3"/>
            <a:extLst>
              <a:ext uri="{FF2B5EF4-FFF2-40B4-BE49-F238E27FC236}">
                <a16:creationId xmlns:a16="http://schemas.microsoft.com/office/drawing/2014/main" id="{D7144721-1062-49F3-8900-A5B972F47FD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32390" y="6540318"/>
            <a:ext cx="1855529" cy="270689"/>
          </a:xfrm>
          <a:prstGeom prst="rect">
            <a:avLst/>
          </a:prstGeom>
        </p:spPr>
      </p:pic>
    </p:spTree>
    <p:extLst>
      <p:ext uri="{BB962C8B-B14F-4D97-AF65-F5344CB8AC3E}">
        <p14:creationId xmlns:p14="http://schemas.microsoft.com/office/powerpoint/2010/main" val="952246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FB7216AC-D64E-46AC-BDC6-EF293D050F03}"/>
              </a:ext>
            </a:extLst>
          </p:cNvPr>
          <p:cNvSpPr>
            <a:spLocks noGrp="1"/>
          </p:cNvSpPr>
          <p:nvPr>
            <p:ph type="title"/>
          </p:nvPr>
        </p:nvSpPr>
        <p:spPr/>
        <p:txBody>
          <a:bodyPr>
            <a:normAutofit fontScale="90000"/>
          </a:bodyPr>
          <a:lstStyle/>
          <a:p>
            <a:r>
              <a:rPr lang="en-US" dirty="0">
                <a:ea typeface="Calibri" panose="020F0502020204030204" pitchFamily="34" charset="0"/>
              </a:rPr>
              <a:t>What is Important to Keep in Mind while Preparing the Application</a:t>
            </a:r>
            <a:endParaRPr lang="cs-CZ" dirty="0"/>
          </a:p>
        </p:txBody>
      </p:sp>
      <p:sp>
        <p:nvSpPr>
          <p:cNvPr id="7" name="Zástupný obsah 6">
            <a:extLst>
              <a:ext uri="{FF2B5EF4-FFF2-40B4-BE49-F238E27FC236}">
                <a16:creationId xmlns:a16="http://schemas.microsoft.com/office/drawing/2014/main" id="{CA25D872-FF83-4EB5-88DF-5211304DBEB3}"/>
              </a:ext>
            </a:extLst>
          </p:cNvPr>
          <p:cNvSpPr>
            <a:spLocks noGrp="1"/>
          </p:cNvSpPr>
          <p:nvPr>
            <p:ph idx="1"/>
          </p:nvPr>
        </p:nvSpPr>
        <p:spPr>
          <a:xfrm>
            <a:off x="628650" y="2035754"/>
            <a:ext cx="7779544" cy="4504564"/>
          </a:xfrm>
        </p:spPr>
        <p:txBody>
          <a:bodyPr>
            <a:normAutofit/>
          </a:bodyPr>
          <a:lstStyle/>
          <a:p>
            <a:r>
              <a:rPr lang="en-US" sz="2400" dirty="0"/>
              <a:t>The participation of </a:t>
            </a:r>
            <a:r>
              <a:rPr lang="en-US" sz="2400" b="1" dirty="0"/>
              <a:t>at least one mentor </a:t>
            </a:r>
            <a:r>
              <a:rPr lang="en-US" sz="2400" dirty="0"/>
              <a:t>is </a:t>
            </a:r>
            <a:r>
              <a:rPr lang="en-US" sz="2400" b="1" dirty="0"/>
              <a:t>mandatory</a:t>
            </a:r>
            <a:r>
              <a:rPr lang="en-US" sz="2400" dirty="0"/>
              <a:t> in the student grant.</a:t>
            </a:r>
            <a:endParaRPr lang="cs-CZ" sz="2400" dirty="0"/>
          </a:p>
          <a:p>
            <a:endParaRPr lang="cs-CZ" sz="2400" dirty="0"/>
          </a:p>
          <a:p>
            <a:pPr marL="0" lvl="0" indent="0" algn="just">
              <a:buNone/>
            </a:pPr>
            <a:r>
              <a:rPr lang="cs-CZ" sz="2400" b="1" dirty="0"/>
              <a:t>Mentor </a:t>
            </a:r>
            <a:r>
              <a:rPr lang="cs-CZ" sz="2400" dirty="0"/>
              <a:t>= </a:t>
            </a:r>
            <a:r>
              <a:rPr lang="en-US" sz="2400" dirty="0"/>
              <a:t>a research worker or academic staff member with a minimum academic qualification of </a:t>
            </a:r>
            <a:r>
              <a:rPr lang="en-US" sz="2400" dirty="0" err="1"/>
              <a:t>CSc</a:t>
            </a:r>
            <a:r>
              <a:rPr lang="en-US" sz="2400" dirty="0"/>
              <a:t>., Ph.D., or equivalent, who provides the project researcher(s) with professional and methodological support</a:t>
            </a:r>
            <a:r>
              <a:rPr lang="cs-CZ" sz="2800" dirty="0"/>
              <a:t>.</a:t>
            </a:r>
            <a:endParaRPr lang="cs-CZ" sz="2400" b="1" dirty="0"/>
          </a:p>
          <a:p>
            <a:endParaRPr lang="cs-CZ" dirty="0"/>
          </a:p>
        </p:txBody>
      </p:sp>
      <p:pic>
        <p:nvPicPr>
          <p:cNvPr id="9" name="Obrázek 8">
            <a:extLst>
              <a:ext uri="{FF2B5EF4-FFF2-40B4-BE49-F238E27FC236}">
                <a16:creationId xmlns:a16="http://schemas.microsoft.com/office/drawing/2014/main" id="{E218C2CD-68C0-4F3F-B0B5-64FA170D696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10000" y="5938905"/>
            <a:ext cx="3924000" cy="872102"/>
          </a:xfrm>
          <a:prstGeom prst="rect">
            <a:avLst/>
          </a:prstGeom>
        </p:spPr>
      </p:pic>
      <p:pic>
        <p:nvPicPr>
          <p:cNvPr id="10" name="Obrázek 9">
            <a:hlinkClick r:id="rId3"/>
            <a:extLst>
              <a:ext uri="{FF2B5EF4-FFF2-40B4-BE49-F238E27FC236}">
                <a16:creationId xmlns:a16="http://schemas.microsoft.com/office/drawing/2014/main" id="{D7144721-1062-49F3-8900-A5B972F47FD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32390" y="6540318"/>
            <a:ext cx="1855529" cy="270689"/>
          </a:xfrm>
          <a:prstGeom prst="rect">
            <a:avLst/>
          </a:prstGeom>
        </p:spPr>
      </p:pic>
    </p:spTree>
    <p:extLst>
      <p:ext uri="{BB962C8B-B14F-4D97-AF65-F5344CB8AC3E}">
        <p14:creationId xmlns:p14="http://schemas.microsoft.com/office/powerpoint/2010/main" val="16296252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pening slid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SE_EN_4_3.potx" id="{8666F341-B2AF-4C80-8394-425F8FA2BEED}" vid="{DDFD4703-7F88-4C83-9FDB-19660D91C48F}"/>
    </a:ext>
  </a:extLst>
</a:theme>
</file>

<file path=ppt/theme/theme2.xml><?xml version="1.0" encoding="utf-8"?>
<a:theme xmlns:a="http://schemas.openxmlformats.org/drawingml/2006/main" name="Subtitle / final slide ">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SE_EN_4_3.potx" id="{8666F341-B2AF-4C80-8394-425F8FA2BEED}" vid="{BDE4CABC-8F77-453C-8032-0EBA9C4A112C}"/>
    </a:ext>
  </a:extLst>
</a:theme>
</file>

<file path=ppt/theme/theme3.xml><?xml version="1.0" encoding="utf-8"?>
<a:theme xmlns:a="http://schemas.openxmlformats.org/drawingml/2006/main" name="Normal slid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SE_EN_4_3.potx" id="{8666F341-B2AF-4C80-8394-425F8FA2BEED}" vid="{436AB0C8-5680-4E25-B270-58303AB4DC71}"/>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C243EAF4E3803A4988A3F359D0AF77FE" ma:contentTypeVersion="10" ma:contentTypeDescription="Vytvoří nový dokument" ma:contentTypeScope="" ma:versionID="62ae821da067e0d53b05cf85fb12a208">
  <xsd:schema xmlns:xsd="http://www.w3.org/2001/XMLSchema" xmlns:xs="http://www.w3.org/2001/XMLSchema" xmlns:p="http://schemas.microsoft.com/office/2006/metadata/properties" xmlns:ns3="5bb92c2a-a9a8-4dc7-91bc-0c873f60d125" targetNamespace="http://schemas.microsoft.com/office/2006/metadata/properties" ma:root="true" ma:fieldsID="a71c0b7a83a6fafc68f9fadf0c7d56a6" ns3:_="">
    <xsd:import namespace="5bb92c2a-a9a8-4dc7-91bc-0c873f60d125"/>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bb92c2a-a9a8-4dc7-91bc-0c873f60d12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7FE361C-4778-4F47-A706-F315780E0695}">
  <ds:schemaRefs>
    <ds:schemaRef ds:uri="http://schemas.microsoft.com/sharepoint/v3/contenttype/forms"/>
  </ds:schemaRefs>
</ds:datastoreItem>
</file>

<file path=customXml/itemProps2.xml><?xml version="1.0" encoding="utf-8"?>
<ds:datastoreItem xmlns:ds="http://schemas.openxmlformats.org/officeDocument/2006/customXml" ds:itemID="{5F0FBA6E-1103-4D77-AB98-FCC7274C56CB}">
  <ds:schemaRefs>
    <ds:schemaRef ds:uri="http://schemas.microsoft.com/office/2006/metadata/properties"/>
    <ds:schemaRef ds:uri="http://schemas.microsoft.com/office/2006/documentManagement/types"/>
    <ds:schemaRef ds:uri="http://purl.org/dc/terms/"/>
    <ds:schemaRef ds:uri="http://purl.org/dc/dcmitype/"/>
    <ds:schemaRef ds:uri="http://schemas.microsoft.com/office/infopath/2007/PartnerControls"/>
    <ds:schemaRef ds:uri="http://schemas.openxmlformats.org/package/2006/metadata/core-properties"/>
    <ds:schemaRef ds:uri="5bb92c2a-a9a8-4dc7-91bc-0c873f60d125"/>
    <ds:schemaRef ds:uri="http://www.w3.org/XML/1998/namespace"/>
    <ds:schemaRef ds:uri="http://purl.org/dc/elements/1.1/"/>
  </ds:schemaRefs>
</ds:datastoreItem>
</file>

<file path=customXml/itemProps3.xml><?xml version="1.0" encoding="utf-8"?>
<ds:datastoreItem xmlns:ds="http://schemas.openxmlformats.org/officeDocument/2006/customXml" ds:itemID="{50F4F7A9-9019-43DE-A156-8184EAA84D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bb92c2a-a9a8-4dc7-91bc-0c873f60d12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VSE_EN_4_3</Template>
  <TotalTime>117</TotalTime>
  <Words>1675</Words>
  <Application>Microsoft Office PowerPoint</Application>
  <PresentationFormat>Předvádění na obrazovce (4:3)</PresentationFormat>
  <Paragraphs>135</Paragraphs>
  <Slides>20</Slides>
  <Notes>0</Notes>
  <HiddenSlides>0</HiddenSlides>
  <MMClips>0</MMClips>
  <ScaleCrop>false</ScaleCrop>
  <HeadingPairs>
    <vt:vector size="6" baseType="variant">
      <vt:variant>
        <vt:lpstr>Použitá písma</vt:lpstr>
      </vt:variant>
      <vt:variant>
        <vt:i4>3</vt:i4>
      </vt:variant>
      <vt:variant>
        <vt:lpstr>Motiv</vt:lpstr>
      </vt:variant>
      <vt:variant>
        <vt:i4>3</vt:i4>
      </vt:variant>
      <vt:variant>
        <vt:lpstr>Nadpisy snímků</vt:lpstr>
      </vt:variant>
      <vt:variant>
        <vt:i4>20</vt:i4>
      </vt:variant>
    </vt:vector>
  </HeadingPairs>
  <TitlesOfParts>
    <vt:vector size="26" baseType="lpstr">
      <vt:lpstr>Arial</vt:lpstr>
      <vt:lpstr>Calibri</vt:lpstr>
      <vt:lpstr>Times New Roman</vt:lpstr>
      <vt:lpstr>Opening slide</vt:lpstr>
      <vt:lpstr>Subtitle / final slide </vt:lpstr>
      <vt:lpstr>Normal slides</vt:lpstr>
      <vt:lpstr>IGA/A Grant Competition</vt:lpstr>
      <vt:lpstr>Organisation of IGA/A GC</vt:lpstr>
      <vt:lpstr>IGA/A GC Principles</vt:lpstr>
      <vt:lpstr>IGA/A GC Principles</vt:lpstr>
      <vt:lpstr>Who Can Submit an Application </vt:lpstr>
      <vt:lpstr>Project Type</vt:lpstr>
      <vt:lpstr>Project Type </vt:lpstr>
      <vt:lpstr>What is Important to Keep in Mind while Preparing the Application</vt:lpstr>
      <vt:lpstr>What is Important to Keep in Mind while Preparing the Application</vt:lpstr>
      <vt:lpstr>What is Important to Keep in Mind while Preparing the Application</vt:lpstr>
      <vt:lpstr>What is Important to Keep in Mind while Preparing the Application</vt:lpstr>
      <vt:lpstr>What is Important to Keep in Mind while Preparing the Application</vt:lpstr>
      <vt:lpstr>What is Important to Keep in Mind while Preparing the Application</vt:lpstr>
      <vt:lpstr>Application Submission</vt:lpstr>
      <vt:lpstr>Application Submission</vt:lpstr>
      <vt:lpstr>Projects Approved for Funding</vt:lpstr>
      <vt:lpstr>Mandatory Reporting of Monthly Activity of IGA/A GC Project Researchers</vt:lpstr>
      <vt:lpstr>Project Completion</vt:lpstr>
      <vt:lpstr>Publication Outputs</vt:lpstr>
      <vt:lpstr>Thank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Lorem ipsum dolor sit amet, consectetuer adipiscing elit. Etiam commodo dui eget wisi.</dc:title>
  <dc:creator>Soňa Macurová</dc:creator>
  <cp:lastModifiedBy>Soňa Macurová</cp:lastModifiedBy>
  <cp:revision>8</cp:revision>
  <dcterms:created xsi:type="dcterms:W3CDTF">2021-08-05T12:01:41Z</dcterms:created>
  <dcterms:modified xsi:type="dcterms:W3CDTF">2021-09-08T07:06:48Z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0x010100C243EAF4E3803A4988A3F359D0AF77FE</vt:lpwstr>
  </property>
</Properties>
</file>