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650" r:id="rId5"/>
  </p:sldMasterIdLst>
  <p:notesMasterIdLst>
    <p:notesMasterId r:id="rId26"/>
  </p:notesMasterIdLst>
  <p:handoutMasterIdLst>
    <p:handoutMasterId r:id="rId27"/>
  </p:handoutMasterIdLst>
  <p:sldIdLst>
    <p:sldId id="257" r:id="rId6"/>
    <p:sldId id="256" r:id="rId7"/>
    <p:sldId id="281" r:id="rId8"/>
    <p:sldId id="290" r:id="rId9"/>
    <p:sldId id="267" r:id="rId10"/>
    <p:sldId id="268" r:id="rId11"/>
    <p:sldId id="288" r:id="rId12"/>
    <p:sldId id="272" r:id="rId13"/>
    <p:sldId id="282" r:id="rId14"/>
    <p:sldId id="273" r:id="rId15"/>
    <p:sldId id="289" r:id="rId16"/>
    <p:sldId id="283" r:id="rId17"/>
    <p:sldId id="286" r:id="rId18"/>
    <p:sldId id="291" r:id="rId19"/>
    <p:sldId id="292" r:id="rId20"/>
    <p:sldId id="293" r:id="rId21"/>
    <p:sldId id="284" r:id="rId22"/>
    <p:sldId id="285" r:id="rId23"/>
    <p:sldId id="276" r:id="rId24"/>
    <p:sldId id="274" r:id="rId25"/>
  </p:sldIdLst>
  <p:sldSz cx="9144000" cy="6858000" type="screen4x3"/>
  <p:notesSz cx="6797675" cy="9928225"/>
  <p:defaultTextStyle>
    <a:defPPr>
      <a:defRPr lang="cs-CZ"/>
    </a:defPPr>
    <a:lvl1pPr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1pPr>
    <a:lvl2pPr marL="4572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2pPr>
    <a:lvl3pPr marL="9144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3pPr>
    <a:lvl4pPr marL="13716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4pPr>
    <a:lvl5pPr marL="18288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5pPr>
    <a:lvl6pPr marL="2286000" algn="l" defTabSz="914400" rtl="0" eaLnBrk="1" latinLnBrk="0" hangingPunct="1">
      <a:defRPr sz="2000" kern="1200">
        <a:solidFill>
          <a:srgbClr val="000099"/>
        </a:solidFill>
        <a:latin typeface="Arial" panose="020B0604020202020204" pitchFamily="34" charset="0"/>
        <a:ea typeface="+mn-ea"/>
        <a:cs typeface="+mn-cs"/>
      </a:defRPr>
    </a:lvl6pPr>
    <a:lvl7pPr marL="2743200" algn="l" defTabSz="914400" rtl="0" eaLnBrk="1" latinLnBrk="0" hangingPunct="1">
      <a:defRPr sz="2000" kern="1200">
        <a:solidFill>
          <a:srgbClr val="000099"/>
        </a:solidFill>
        <a:latin typeface="Arial" panose="020B0604020202020204" pitchFamily="34" charset="0"/>
        <a:ea typeface="+mn-ea"/>
        <a:cs typeface="+mn-cs"/>
      </a:defRPr>
    </a:lvl7pPr>
    <a:lvl8pPr marL="3200400" algn="l" defTabSz="914400" rtl="0" eaLnBrk="1" latinLnBrk="0" hangingPunct="1">
      <a:defRPr sz="2000" kern="1200">
        <a:solidFill>
          <a:srgbClr val="000099"/>
        </a:solidFill>
        <a:latin typeface="Arial" panose="020B0604020202020204" pitchFamily="34" charset="0"/>
        <a:ea typeface="+mn-ea"/>
        <a:cs typeface="+mn-cs"/>
      </a:defRPr>
    </a:lvl8pPr>
    <a:lvl9pPr marL="3657600" algn="l" defTabSz="914400" rtl="0" eaLnBrk="1" latinLnBrk="0" hangingPunct="1">
      <a:defRPr sz="2000" kern="1200">
        <a:solidFill>
          <a:srgbClr val="000099"/>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ňa Macurová" initials="SM" lastIdx="2" clrIdx="0">
    <p:extLst>
      <p:ext uri="{19B8F6BF-5375-455C-9EA6-DF929625EA0E}">
        <p15:presenceInfo xmlns:p15="http://schemas.microsoft.com/office/powerpoint/2012/main" userId="S-1-5-21-194535456-1177442541-616906113-104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1BBF1"/>
    <a:srgbClr val="000099"/>
    <a:srgbClr val="EAEAEA"/>
    <a:srgbClr val="5F5F5F"/>
    <a:srgbClr val="0099FF"/>
    <a:srgbClr val="33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2012" autoAdjust="0"/>
  </p:normalViewPr>
  <p:slideViewPr>
    <p:cSldViewPr>
      <p:cViewPr varScale="1">
        <p:scale>
          <a:sx n="76" d="100"/>
          <a:sy n="76" d="100"/>
        </p:scale>
        <p:origin x="161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69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ina Zukalová" userId="283090a7-d8fb-4bf7-bfef-75fdbf092f37" providerId="ADAL" clId="{499E8CFF-1F48-45F9-AFD5-CAE9511CE2A9}"/>
    <pc:docChg chg="modSld">
      <pc:chgData name="Sabina Zukalová" userId="283090a7-d8fb-4bf7-bfef-75fdbf092f37" providerId="ADAL" clId="{499E8CFF-1F48-45F9-AFD5-CAE9511CE2A9}" dt="2020-12-08T12:47:11.589" v="22"/>
      <pc:docMkLst>
        <pc:docMk/>
      </pc:docMkLst>
      <pc:sldChg chg="addSp">
        <pc:chgData name="Sabina Zukalová" userId="283090a7-d8fb-4bf7-bfef-75fdbf092f37" providerId="ADAL" clId="{499E8CFF-1F48-45F9-AFD5-CAE9511CE2A9}" dt="2020-12-08T12:46:38.272" v="5"/>
        <pc:sldMkLst>
          <pc:docMk/>
          <pc:sldMk cId="0" sldId="256"/>
        </pc:sldMkLst>
        <pc:picChg chg="add">
          <ac:chgData name="Sabina Zukalová" userId="283090a7-d8fb-4bf7-bfef-75fdbf092f37" providerId="ADAL" clId="{499E8CFF-1F48-45F9-AFD5-CAE9511CE2A9}" dt="2020-12-08T12:46:38.272" v="5"/>
          <ac:picMkLst>
            <pc:docMk/>
            <pc:sldMk cId="0" sldId="256"/>
            <ac:picMk id="9" creationId="{0C450592-46CF-4596-993C-50ADAE98B16E}"/>
          </ac:picMkLst>
        </pc:picChg>
      </pc:sldChg>
      <pc:sldChg chg="addSp modSp">
        <pc:chgData name="Sabina Zukalová" userId="283090a7-d8fb-4bf7-bfef-75fdbf092f37" providerId="ADAL" clId="{499E8CFF-1F48-45F9-AFD5-CAE9511CE2A9}" dt="2020-12-08T12:46:23.412" v="4"/>
        <pc:sldMkLst>
          <pc:docMk/>
          <pc:sldMk cId="0" sldId="257"/>
        </pc:sldMkLst>
        <pc:picChg chg="add mod">
          <ac:chgData name="Sabina Zukalová" userId="283090a7-d8fb-4bf7-bfef-75fdbf092f37" providerId="ADAL" clId="{499E8CFF-1F48-45F9-AFD5-CAE9511CE2A9}" dt="2020-12-08T12:46:23.412" v="4"/>
          <ac:picMkLst>
            <pc:docMk/>
            <pc:sldMk cId="0" sldId="257"/>
            <ac:picMk id="6" creationId="{2B36390D-CECE-4168-A38E-A2D47AAE45DF}"/>
          </ac:picMkLst>
        </pc:picChg>
      </pc:sldChg>
      <pc:sldChg chg="addSp">
        <pc:chgData name="Sabina Zukalová" userId="283090a7-d8fb-4bf7-bfef-75fdbf092f37" providerId="ADAL" clId="{499E8CFF-1F48-45F9-AFD5-CAE9511CE2A9}" dt="2020-12-08T12:46:47.177" v="8"/>
        <pc:sldMkLst>
          <pc:docMk/>
          <pc:sldMk cId="0" sldId="267"/>
        </pc:sldMkLst>
        <pc:picChg chg="add">
          <ac:chgData name="Sabina Zukalová" userId="283090a7-d8fb-4bf7-bfef-75fdbf092f37" providerId="ADAL" clId="{499E8CFF-1F48-45F9-AFD5-CAE9511CE2A9}" dt="2020-12-08T12:46:47.177" v="8"/>
          <ac:picMkLst>
            <pc:docMk/>
            <pc:sldMk cId="0" sldId="267"/>
            <ac:picMk id="9" creationId="{3107AF0F-9CB0-4B41-A571-3669A9E1CFF4}"/>
          </ac:picMkLst>
        </pc:picChg>
      </pc:sldChg>
      <pc:sldChg chg="addSp">
        <pc:chgData name="Sabina Zukalová" userId="283090a7-d8fb-4bf7-bfef-75fdbf092f37" providerId="ADAL" clId="{499E8CFF-1F48-45F9-AFD5-CAE9511CE2A9}" dt="2020-12-08T12:46:50.114" v="9"/>
        <pc:sldMkLst>
          <pc:docMk/>
          <pc:sldMk cId="0" sldId="268"/>
        </pc:sldMkLst>
        <pc:picChg chg="add">
          <ac:chgData name="Sabina Zukalová" userId="283090a7-d8fb-4bf7-bfef-75fdbf092f37" providerId="ADAL" clId="{499E8CFF-1F48-45F9-AFD5-CAE9511CE2A9}" dt="2020-12-08T12:46:50.114" v="9"/>
          <ac:picMkLst>
            <pc:docMk/>
            <pc:sldMk cId="0" sldId="268"/>
            <ac:picMk id="9" creationId="{5CE175DE-98F6-4638-AE3B-1825B35C5B0E}"/>
          </ac:picMkLst>
        </pc:picChg>
      </pc:sldChg>
      <pc:sldChg chg="addSp">
        <pc:chgData name="Sabina Zukalová" userId="283090a7-d8fb-4bf7-bfef-75fdbf092f37" providerId="ADAL" clId="{499E8CFF-1F48-45F9-AFD5-CAE9511CE2A9}" dt="2020-12-08T12:46:54.632" v="11"/>
        <pc:sldMkLst>
          <pc:docMk/>
          <pc:sldMk cId="0" sldId="272"/>
        </pc:sldMkLst>
        <pc:picChg chg="add">
          <ac:chgData name="Sabina Zukalová" userId="283090a7-d8fb-4bf7-bfef-75fdbf092f37" providerId="ADAL" clId="{499E8CFF-1F48-45F9-AFD5-CAE9511CE2A9}" dt="2020-12-08T12:46:54.632" v="11"/>
          <ac:picMkLst>
            <pc:docMk/>
            <pc:sldMk cId="0" sldId="272"/>
            <ac:picMk id="9" creationId="{B7C1C4A2-C187-4129-8DA9-763030716430}"/>
          </ac:picMkLst>
        </pc:picChg>
      </pc:sldChg>
      <pc:sldChg chg="addSp">
        <pc:chgData name="Sabina Zukalová" userId="283090a7-d8fb-4bf7-bfef-75fdbf092f37" providerId="ADAL" clId="{499E8CFF-1F48-45F9-AFD5-CAE9511CE2A9}" dt="2020-12-08T12:46:58.493" v="13"/>
        <pc:sldMkLst>
          <pc:docMk/>
          <pc:sldMk cId="0" sldId="273"/>
        </pc:sldMkLst>
        <pc:picChg chg="add">
          <ac:chgData name="Sabina Zukalová" userId="283090a7-d8fb-4bf7-bfef-75fdbf092f37" providerId="ADAL" clId="{499E8CFF-1F48-45F9-AFD5-CAE9511CE2A9}" dt="2020-12-08T12:46:58.493" v="13"/>
          <ac:picMkLst>
            <pc:docMk/>
            <pc:sldMk cId="0" sldId="273"/>
            <ac:picMk id="10" creationId="{A73D1F07-725C-4BC9-BB9B-B22142DDEEAE}"/>
          </ac:picMkLst>
        </pc:picChg>
      </pc:sldChg>
      <pc:sldChg chg="addSp">
        <pc:chgData name="Sabina Zukalová" userId="283090a7-d8fb-4bf7-bfef-75fdbf092f37" providerId="ADAL" clId="{499E8CFF-1F48-45F9-AFD5-CAE9511CE2A9}" dt="2020-12-08T12:47:11.589" v="22"/>
        <pc:sldMkLst>
          <pc:docMk/>
          <pc:sldMk cId="0" sldId="276"/>
        </pc:sldMkLst>
        <pc:picChg chg="add">
          <ac:chgData name="Sabina Zukalová" userId="283090a7-d8fb-4bf7-bfef-75fdbf092f37" providerId="ADAL" clId="{499E8CFF-1F48-45F9-AFD5-CAE9511CE2A9}" dt="2020-12-08T12:47:11.589" v="22"/>
          <ac:picMkLst>
            <pc:docMk/>
            <pc:sldMk cId="0" sldId="276"/>
            <ac:picMk id="8" creationId="{0970A4CE-98BD-42B3-9E75-F9BB270091B4}"/>
          </ac:picMkLst>
        </pc:picChg>
      </pc:sldChg>
      <pc:sldChg chg="addSp">
        <pc:chgData name="Sabina Zukalová" userId="283090a7-d8fb-4bf7-bfef-75fdbf092f37" providerId="ADAL" clId="{499E8CFF-1F48-45F9-AFD5-CAE9511CE2A9}" dt="2020-12-08T12:46:42.901" v="6"/>
        <pc:sldMkLst>
          <pc:docMk/>
          <pc:sldMk cId="1864281834" sldId="281"/>
        </pc:sldMkLst>
        <pc:picChg chg="add">
          <ac:chgData name="Sabina Zukalová" userId="283090a7-d8fb-4bf7-bfef-75fdbf092f37" providerId="ADAL" clId="{499E8CFF-1F48-45F9-AFD5-CAE9511CE2A9}" dt="2020-12-08T12:46:42.901" v="6"/>
          <ac:picMkLst>
            <pc:docMk/>
            <pc:sldMk cId="1864281834" sldId="281"/>
            <ac:picMk id="10" creationId="{6D19472B-BC51-4CC6-92B9-14471F1AE8B1}"/>
          </ac:picMkLst>
        </pc:picChg>
      </pc:sldChg>
      <pc:sldChg chg="addSp">
        <pc:chgData name="Sabina Zukalová" userId="283090a7-d8fb-4bf7-bfef-75fdbf092f37" providerId="ADAL" clId="{499E8CFF-1F48-45F9-AFD5-CAE9511CE2A9}" dt="2020-12-08T12:46:56.646" v="12"/>
        <pc:sldMkLst>
          <pc:docMk/>
          <pc:sldMk cId="3373003924" sldId="282"/>
        </pc:sldMkLst>
        <pc:picChg chg="add">
          <ac:chgData name="Sabina Zukalová" userId="283090a7-d8fb-4bf7-bfef-75fdbf092f37" providerId="ADAL" clId="{499E8CFF-1F48-45F9-AFD5-CAE9511CE2A9}" dt="2020-12-08T12:46:56.646" v="12"/>
          <ac:picMkLst>
            <pc:docMk/>
            <pc:sldMk cId="3373003924" sldId="282"/>
            <ac:picMk id="11" creationId="{04B246F7-A5E1-4D13-BC4C-480201212B26}"/>
          </ac:picMkLst>
        </pc:picChg>
      </pc:sldChg>
      <pc:sldChg chg="addSp">
        <pc:chgData name="Sabina Zukalová" userId="283090a7-d8fb-4bf7-bfef-75fdbf092f37" providerId="ADAL" clId="{499E8CFF-1F48-45F9-AFD5-CAE9511CE2A9}" dt="2020-12-08T12:47:01.593" v="15"/>
        <pc:sldMkLst>
          <pc:docMk/>
          <pc:sldMk cId="3973147262" sldId="283"/>
        </pc:sldMkLst>
        <pc:picChg chg="add">
          <ac:chgData name="Sabina Zukalová" userId="283090a7-d8fb-4bf7-bfef-75fdbf092f37" providerId="ADAL" clId="{499E8CFF-1F48-45F9-AFD5-CAE9511CE2A9}" dt="2020-12-08T12:47:01.593" v="15"/>
          <ac:picMkLst>
            <pc:docMk/>
            <pc:sldMk cId="3973147262" sldId="283"/>
            <ac:picMk id="10" creationId="{BFBBE4A3-218D-433C-939C-8669AD7056E1}"/>
          </ac:picMkLst>
        </pc:picChg>
      </pc:sldChg>
      <pc:sldChg chg="addSp">
        <pc:chgData name="Sabina Zukalová" userId="283090a7-d8fb-4bf7-bfef-75fdbf092f37" providerId="ADAL" clId="{499E8CFF-1F48-45F9-AFD5-CAE9511CE2A9}" dt="2020-12-08T12:47:09.120" v="20"/>
        <pc:sldMkLst>
          <pc:docMk/>
          <pc:sldMk cId="2538752841" sldId="284"/>
        </pc:sldMkLst>
        <pc:picChg chg="add">
          <ac:chgData name="Sabina Zukalová" userId="283090a7-d8fb-4bf7-bfef-75fdbf092f37" providerId="ADAL" clId="{499E8CFF-1F48-45F9-AFD5-CAE9511CE2A9}" dt="2020-12-08T12:47:09.120" v="20"/>
          <ac:picMkLst>
            <pc:docMk/>
            <pc:sldMk cId="2538752841" sldId="284"/>
            <ac:picMk id="8" creationId="{FAD77617-F4B3-4D7E-8A42-2C46B8251F49}"/>
          </ac:picMkLst>
        </pc:picChg>
      </pc:sldChg>
      <pc:sldChg chg="addSp">
        <pc:chgData name="Sabina Zukalová" userId="283090a7-d8fb-4bf7-bfef-75fdbf092f37" providerId="ADAL" clId="{499E8CFF-1F48-45F9-AFD5-CAE9511CE2A9}" dt="2020-12-08T12:47:10.455" v="21"/>
        <pc:sldMkLst>
          <pc:docMk/>
          <pc:sldMk cId="2975930583" sldId="285"/>
        </pc:sldMkLst>
        <pc:picChg chg="add">
          <ac:chgData name="Sabina Zukalová" userId="283090a7-d8fb-4bf7-bfef-75fdbf092f37" providerId="ADAL" clId="{499E8CFF-1F48-45F9-AFD5-CAE9511CE2A9}" dt="2020-12-08T12:47:10.455" v="21"/>
          <ac:picMkLst>
            <pc:docMk/>
            <pc:sldMk cId="2975930583" sldId="285"/>
            <ac:picMk id="8" creationId="{E0AC35D6-F664-40F2-B4E8-FED0DDCD334E}"/>
          </ac:picMkLst>
        </pc:picChg>
      </pc:sldChg>
      <pc:sldChg chg="addSp">
        <pc:chgData name="Sabina Zukalová" userId="283090a7-d8fb-4bf7-bfef-75fdbf092f37" providerId="ADAL" clId="{499E8CFF-1F48-45F9-AFD5-CAE9511CE2A9}" dt="2020-12-08T12:47:02.971" v="16"/>
        <pc:sldMkLst>
          <pc:docMk/>
          <pc:sldMk cId="3371578465" sldId="286"/>
        </pc:sldMkLst>
        <pc:picChg chg="add">
          <ac:chgData name="Sabina Zukalová" userId="283090a7-d8fb-4bf7-bfef-75fdbf092f37" providerId="ADAL" clId="{499E8CFF-1F48-45F9-AFD5-CAE9511CE2A9}" dt="2020-12-08T12:47:02.971" v="16"/>
          <ac:picMkLst>
            <pc:docMk/>
            <pc:sldMk cId="3371578465" sldId="286"/>
            <ac:picMk id="10" creationId="{2F62C6B6-1734-41FD-ABAA-4C9BEF17E269}"/>
          </ac:picMkLst>
        </pc:picChg>
      </pc:sldChg>
      <pc:sldChg chg="addSp">
        <pc:chgData name="Sabina Zukalová" userId="283090a7-d8fb-4bf7-bfef-75fdbf092f37" providerId="ADAL" clId="{499E8CFF-1F48-45F9-AFD5-CAE9511CE2A9}" dt="2020-12-08T12:46:52.367" v="10"/>
        <pc:sldMkLst>
          <pc:docMk/>
          <pc:sldMk cId="794379698" sldId="288"/>
        </pc:sldMkLst>
        <pc:picChg chg="add">
          <ac:chgData name="Sabina Zukalová" userId="283090a7-d8fb-4bf7-bfef-75fdbf092f37" providerId="ADAL" clId="{499E8CFF-1F48-45F9-AFD5-CAE9511CE2A9}" dt="2020-12-08T12:46:52.367" v="10"/>
          <ac:picMkLst>
            <pc:docMk/>
            <pc:sldMk cId="794379698" sldId="288"/>
            <ac:picMk id="9" creationId="{FA6ED234-BCB1-4DB7-BBE8-EC9C836C78F7}"/>
          </ac:picMkLst>
        </pc:picChg>
      </pc:sldChg>
      <pc:sldChg chg="addSp">
        <pc:chgData name="Sabina Zukalová" userId="283090a7-d8fb-4bf7-bfef-75fdbf092f37" providerId="ADAL" clId="{499E8CFF-1F48-45F9-AFD5-CAE9511CE2A9}" dt="2020-12-08T12:47:00.148" v="14"/>
        <pc:sldMkLst>
          <pc:docMk/>
          <pc:sldMk cId="319512662" sldId="289"/>
        </pc:sldMkLst>
        <pc:picChg chg="add">
          <ac:chgData name="Sabina Zukalová" userId="283090a7-d8fb-4bf7-bfef-75fdbf092f37" providerId="ADAL" clId="{499E8CFF-1F48-45F9-AFD5-CAE9511CE2A9}" dt="2020-12-08T12:47:00.148" v="14"/>
          <ac:picMkLst>
            <pc:docMk/>
            <pc:sldMk cId="319512662" sldId="289"/>
            <ac:picMk id="10" creationId="{F81DC75B-B460-4334-8094-B676CF545445}"/>
          </ac:picMkLst>
        </pc:picChg>
      </pc:sldChg>
      <pc:sldChg chg="addSp">
        <pc:chgData name="Sabina Zukalová" userId="283090a7-d8fb-4bf7-bfef-75fdbf092f37" providerId="ADAL" clId="{499E8CFF-1F48-45F9-AFD5-CAE9511CE2A9}" dt="2020-12-08T12:46:45.071" v="7"/>
        <pc:sldMkLst>
          <pc:docMk/>
          <pc:sldMk cId="2281802667" sldId="290"/>
        </pc:sldMkLst>
        <pc:picChg chg="add">
          <ac:chgData name="Sabina Zukalová" userId="283090a7-d8fb-4bf7-bfef-75fdbf092f37" providerId="ADAL" clId="{499E8CFF-1F48-45F9-AFD5-CAE9511CE2A9}" dt="2020-12-08T12:46:45.071" v="7"/>
          <ac:picMkLst>
            <pc:docMk/>
            <pc:sldMk cId="2281802667" sldId="290"/>
            <ac:picMk id="10" creationId="{2DA3AC21-B5D3-4B2C-BCDD-BA7D10E924F4}"/>
          </ac:picMkLst>
        </pc:picChg>
      </pc:sldChg>
      <pc:sldChg chg="addSp">
        <pc:chgData name="Sabina Zukalová" userId="283090a7-d8fb-4bf7-bfef-75fdbf092f37" providerId="ADAL" clId="{499E8CFF-1F48-45F9-AFD5-CAE9511CE2A9}" dt="2020-12-08T12:47:04.390" v="17"/>
        <pc:sldMkLst>
          <pc:docMk/>
          <pc:sldMk cId="3607454686" sldId="291"/>
        </pc:sldMkLst>
        <pc:picChg chg="add">
          <ac:chgData name="Sabina Zukalová" userId="283090a7-d8fb-4bf7-bfef-75fdbf092f37" providerId="ADAL" clId="{499E8CFF-1F48-45F9-AFD5-CAE9511CE2A9}" dt="2020-12-08T12:47:04.390" v="17"/>
          <ac:picMkLst>
            <pc:docMk/>
            <pc:sldMk cId="3607454686" sldId="291"/>
            <ac:picMk id="8" creationId="{AA99B185-F66F-4E83-BC7A-D57759F06A5E}"/>
          </ac:picMkLst>
        </pc:picChg>
      </pc:sldChg>
      <pc:sldChg chg="addSp">
        <pc:chgData name="Sabina Zukalová" userId="283090a7-d8fb-4bf7-bfef-75fdbf092f37" providerId="ADAL" clId="{499E8CFF-1F48-45F9-AFD5-CAE9511CE2A9}" dt="2020-12-08T12:47:06.151" v="18"/>
        <pc:sldMkLst>
          <pc:docMk/>
          <pc:sldMk cId="2087964822" sldId="292"/>
        </pc:sldMkLst>
        <pc:picChg chg="add">
          <ac:chgData name="Sabina Zukalová" userId="283090a7-d8fb-4bf7-bfef-75fdbf092f37" providerId="ADAL" clId="{499E8CFF-1F48-45F9-AFD5-CAE9511CE2A9}" dt="2020-12-08T12:47:06.151" v="18"/>
          <ac:picMkLst>
            <pc:docMk/>
            <pc:sldMk cId="2087964822" sldId="292"/>
            <ac:picMk id="8" creationId="{6D8800F9-BCA4-4FD4-836A-C8BFDB4A7890}"/>
          </ac:picMkLst>
        </pc:picChg>
      </pc:sldChg>
      <pc:sldChg chg="addSp">
        <pc:chgData name="Sabina Zukalová" userId="283090a7-d8fb-4bf7-bfef-75fdbf092f37" providerId="ADAL" clId="{499E8CFF-1F48-45F9-AFD5-CAE9511CE2A9}" dt="2020-12-08T12:47:07.725" v="19"/>
        <pc:sldMkLst>
          <pc:docMk/>
          <pc:sldMk cId="1193727275" sldId="293"/>
        </pc:sldMkLst>
        <pc:picChg chg="add">
          <ac:chgData name="Sabina Zukalová" userId="283090a7-d8fb-4bf7-bfef-75fdbf092f37" providerId="ADAL" clId="{499E8CFF-1F48-45F9-AFD5-CAE9511CE2A9}" dt="2020-12-08T12:47:07.725" v="19"/>
          <ac:picMkLst>
            <pc:docMk/>
            <pc:sldMk cId="1193727275" sldId="293"/>
            <ac:picMk id="8" creationId="{3FF117DE-0827-434D-AAED-E1EE56EE056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1"/>
            <a:ext cx="2945862" cy="495872"/>
          </a:xfrm>
          <a:prstGeom prst="rect">
            <a:avLst/>
          </a:prstGeom>
          <a:noFill/>
          <a:ln>
            <a:noFill/>
          </a:ln>
          <a:effectLst/>
          <a:extLst/>
        </p:spPr>
        <p:txBody>
          <a:bodyPr vert="horz" wrap="square" lIns="95264" tIns="47632" rIns="95264" bIns="47632" numCol="1" anchor="t"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2291" name="Rectangle 3"/>
          <p:cNvSpPr>
            <a:spLocks noGrp="1" noChangeArrowheads="1"/>
          </p:cNvSpPr>
          <p:nvPr>
            <p:ph type="dt" sz="quarter" idx="1"/>
          </p:nvPr>
        </p:nvSpPr>
        <p:spPr bwMode="auto">
          <a:xfrm>
            <a:off x="3850294" y="1"/>
            <a:ext cx="2945862" cy="495872"/>
          </a:xfrm>
          <a:prstGeom prst="rect">
            <a:avLst/>
          </a:prstGeom>
          <a:noFill/>
          <a:ln>
            <a:noFill/>
          </a:ln>
          <a:effectLst/>
          <a:extLst/>
        </p:spPr>
        <p:txBody>
          <a:bodyPr vert="horz" wrap="square" lIns="95264" tIns="47632" rIns="95264" bIns="47632" numCol="1" anchor="t" anchorCtr="0" compatLnSpc="1">
            <a:prstTxWarp prst="textNoShape">
              <a:avLst/>
            </a:prstTxWarp>
          </a:bodyPr>
          <a:lstStyle>
            <a:lvl1pPr algn="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2292" name="Rectangle 4"/>
          <p:cNvSpPr>
            <a:spLocks noGrp="1" noChangeArrowheads="1"/>
          </p:cNvSpPr>
          <p:nvPr>
            <p:ph type="ftr" sz="quarter" idx="2"/>
          </p:nvPr>
        </p:nvSpPr>
        <p:spPr bwMode="auto">
          <a:xfrm>
            <a:off x="0" y="9430813"/>
            <a:ext cx="2945862" cy="495872"/>
          </a:xfrm>
          <a:prstGeom prst="rect">
            <a:avLst/>
          </a:prstGeom>
          <a:noFill/>
          <a:ln>
            <a:noFill/>
          </a:ln>
          <a:effectLst/>
          <a:extLst/>
        </p:spPr>
        <p:txBody>
          <a:bodyPr vert="horz" wrap="square" lIns="95264" tIns="47632" rIns="95264" bIns="47632" numCol="1" anchor="b"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2293" name="Rectangle 5"/>
          <p:cNvSpPr>
            <a:spLocks noGrp="1" noChangeArrowheads="1"/>
          </p:cNvSpPr>
          <p:nvPr>
            <p:ph type="sldNum" sz="quarter" idx="3"/>
          </p:nvPr>
        </p:nvSpPr>
        <p:spPr bwMode="auto">
          <a:xfrm>
            <a:off x="3850294" y="9430813"/>
            <a:ext cx="2945862" cy="495872"/>
          </a:xfrm>
          <a:prstGeom prst="rect">
            <a:avLst/>
          </a:prstGeom>
          <a:noFill/>
          <a:ln>
            <a:noFill/>
          </a:ln>
          <a:effectLst/>
          <a:extLst/>
        </p:spPr>
        <p:txBody>
          <a:bodyPr vert="horz" wrap="square" lIns="95264" tIns="47632" rIns="95264" bIns="47632" numCol="1" anchor="b" anchorCtr="0" compatLnSpc="1">
            <a:prstTxWarp prst="textNoShape">
              <a:avLst/>
            </a:prstTxWarp>
          </a:bodyPr>
          <a:lstStyle>
            <a:lvl1pPr algn="r">
              <a:lnSpc>
                <a:spcPct val="100000"/>
              </a:lnSpc>
              <a:spcBef>
                <a:spcPct val="0"/>
              </a:spcBef>
              <a:buSzTx/>
              <a:buFontTx/>
              <a:buNone/>
              <a:defRPr sz="1300">
                <a:solidFill>
                  <a:schemeClr val="tx1"/>
                </a:solidFill>
              </a:defRPr>
            </a:lvl1pPr>
          </a:lstStyle>
          <a:p>
            <a:fld id="{C0A05AA0-4B94-493C-9303-1AF997E6A36A}" type="slidenum">
              <a:rPr lang="cs-CZ" altLang="cs-CZ"/>
              <a:pPr/>
              <a:t>‹#›</a:t>
            </a:fld>
            <a:endParaRPr lang="cs-CZ" altLang="cs-CZ"/>
          </a:p>
        </p:txBody>
      </p:sp>
    </p:spTree>
    <p:extLst>
      <p:ext uri="{BB962C8B-B14F-4D97-AF65-F5344CB8AC3E}">
        <p14:creationId xmlns:p14="http://schemas.microsoft.com/office/powerpoint/2010/main" val="722083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1"/>
            <a:ext cx="2945862" cy="495872"/>
          </a:xfrm>
          <a:prstGeom prst="rect">
            <a:avLst/>
          </a:prstGeom>
          <a:noFill/>
          <a:ln>
            <a:noFill/>
          </a:ln>
          <a:effectLst/>
          <a:extLst/>
        </p:spPr>
        <p:txBody>
          <a:bodyPr vert="horz" wrap="square" lIns="95264" tIns="47632" rIns="95264" bIns="47632" numCol="1" anchor="t"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4339" name="Rectangle 3"/>
          <p:cNvSpPr>
            <a:spLocks noGrp="1" noChangeArrowheads="1"/>
          </p:cNvSpPr>
          <p:nvPr>
            <p:ph type="dt" idx="1"/>
          </p:nvPr>
        </p:nvSpPr>
        <p:spPr bwMode="auto">
          <a:xfrm>
            <a:off x="3850294" y="1"/>
            <a:ext cx="2945862" cy="495872"/>
          </a:xfrm>
          <a:prstGeom prst="rect">
            <a:avLst/>
          </a:prstGeom>
          <a:noFill/>
          <a:ln>
            <a:noFill/>
          </a:ln>
          <a:effectLst/>
          <a:extLst/>
        </p:spPr>
        <p:txBody>
          <a:bodyPr vert="horz" wrap="square" lIns="95264" tIns="47632" rIns="95264" bIns="47632" numCol="1" anchor="t" anchorCtr="0" compatLnSpc="1">
            <a:prstTxWarp prst="textNoShape">
              <a:avLst/>
            </a:prstTxWarp>
          </a:bodyPr>
          <a:lstStyle>
            <a:lvl1pPr algn="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3316"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679464" y="4715407"/>
            <a:ext cx="5438748" cy="4467470"/>
          </a:xfrm>
          <a:prstGeom prst="rect">
            <a:avLst/>
          </a:prstGeom>
          <a:noFill/>
          <a:ln>
            <a:noFill/>
          </a:ln>
          <a:effectLst/>
          <a:extLst/>
        </p:spPr>
        <p:txBody>
          <a:bodyPr vert="horz" wrap="square" lIns="95264" tIns="47632" rIns="95264" bIns="47632"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4342" name="Rectangle 6"/>
          <p:cNvSpPr>
            <a:spLocks noGrp="1" noChangeArrowheads="1"/>
          </p:cNvSpPr>
          <p:nvPr>
            <p:ph type="ftr" sz="quarter" idx="4"/>
          </p:nvPr>
        </p:nvSpPr>
        <p:spPr bwMode="auto">
          <a:xfrm>
            <a:off x="0" y="9430813"/>
            <a:ext cx="2945862" cy="495872"/>
          </a:xfrm>
          <a:prstGeom prst="rect">
            <a:avLst/>
          </a:prstGeom>
          <a:noFill/>
          <a:ln>
            <a:noFill/>
          </a:ln>
          <a:effectLst/>
          <a:extLst/>
        </p:spPr>
        <p:txBody>
          <a:bodyPr vert="horz" wrap="square" lIns="95264" tIns="47632" rIns="95264" bIns="47632" numCol="1" anchor="b"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4343" name="Rectangle 7"/>
          <p:cNvSpPr>
            <a:spLocks noGrp="1" noChangeArrowheads="1"/>
          </p:cNvSpPr>
          <p:nvPr>
            <p:ph type="sldNum" sz="quarter" idx="5"/>
          </p:nvPr>
        </p:nvSpPr>
        <p:spPr bwMode="auto">
          <a:xfrm>
            <a:off x="3850294" y="9430813"/>
            <a:ext cx="2945862" cy="495872"/>
          </a:xfrm>
          <a:prstGeom prst="rect">
            <a:avLst/>
          </a:prstGeom>
          <a:noFill/>
          <a:ln>
            <a:noFill/>
          </a:ln>
          <a:effectLst/>
          <a:extLst/>
        </p:spPr>
        <p:txBody>
          <a:bodyPr vert="horz" wrap="square" lIns="95264" tIns="47632" rIns="95264" bIns="47632" numCol="1" anchor="b" anchorCtr="0" compatLnSpc="1">
            <a:prstTxWarp prst="textNoShape">
              <a:avLst/>
            </a:prstTxWarp>
          </a:bodyPr>
          <a:lstStyle>
            <a:lvl1pPr algn="r">
              <a:lnSpc>
                <a:spcPct val="100000"/>
              </a:lnSpc>
              <a:spcBef>
                <a:spcPct val="0"/>
              </a:spcBef>
              <a:buSzTx/>
              <a:buFontTx/>
              <a:buNone/>
              <a:defRPr sz="1300">
                <a:solidFill>
                  <a:schemeClr val="tx1"/>
                </a:solidFill>
              </a:defRPr>
            </a:lvl1pPr>
          </a:lstStyle>
          <a:p>
            <a:fld id="{CC0CE2FD-5B42-4F8D-8874-68FA0DE07E6B}" type="slidenum">
              <a:rPr lang="cs-CZ" altLang="cs-CZ"/>
              <a:pPr/>
              <a:t>‹#›</a:t>
            </a:fld>
            <a:endParaRPr lang="cs-CZ" altLang="cs-CZ"/>
          </a:p>
        </p:txBody>
      </p:sp>
    </p:spTree>
    <p:extLst>
      <p:ext uri="{BB962C8B-B14F-4D97-AF65-F5344CB8AC3E}">
        <p14:creationId xmlns:p14="http://schemas.microsoft.com/office/powerpoint/2010/main" val="2736396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Tree>
    <p:extLst>
      <p:ext uri="{BB962C8B-B14F-4D97-AF65-F5344CB8AC3E}">
        <p14:creationId xmlns:p14="http://schemas.microsoft.com/office/powerpoint/2010/main" val="237611714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74440984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61150" y="981075"/>
            <a:ext cx="1943100" cy="54006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27088" y="981075"/>
            <a:ext cx="5681662" cy="54006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76807525"/>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827088" y="981075"/>
            <a:ext cx="7138987" cy="1143000"/>
          </a:xfrm>
        </p:spPr>
        <p:txBody>
          <a:bodyPr/>
          <a:lstStyle/>
          <a:p>
            <a:r>
              <a:rPr lang="cs-CZ"/>
              <a:t>Kliknutím lze upravit styl.</a:t>
            </a:r>
          </a:p>
        </p:txBody>
      </p:sp>
      <p:sp>
        <p:nvSpPr>
          <p:cNvPr id="3" name="Zástupný symbol pro text 2"/>
          <p:cNvSpPr>
            <a:spLocks noGrp="1"/>
          </p:cNvSpPr>
          <p:nvPr>
            <p:ph type="body" sz="half" idx="1"/>
          </p:nvPr>
        </p:nvSpPr>
        <p:spPr>
          <a:xfrm>
            <a:off x="827088" y="2503488"/>
            <a:ext cx="3811587" cy="38782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91075" y="2503488"/>
            <a:ext cx="3813175" cy="38782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27327594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Tree>
    <p:extLst>
      <p:ext uri="{BB962C8B-B14F-4D97-AF65-F5344CB8AC3E}">
        <p14:creationId xmlns:p14="http://schemas.microsoft.com/office/powerpoint/2010/main" val="2891260388"/>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75174502"/>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Tree>
    <p:extLst>
      <p:ext uri="{BB962C8B-B14F-4D97-AF65-F5344CB8AC3E}">
        <p14:creationId xmlns:p14="http://schemas.microsoft.com/office/powerpoint/2010/main" val="903100063"/>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900113" y="37274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91113" y="37274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667087733"/>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434449752"/>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265251428"/>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233823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7817957"/>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118625662"/>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1156516646"/>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397483157"/>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72313" y="2205038"/>
            <a:ext cx="2057400" cy="60483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900113" y="2205038"/>
            <a:ext cx="6019800" cy="60483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76225027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Tree>
    <p:extLst>
      <p:ext uri="{BB962C8B-B14F-4D97-AF65-F5344CB8AC3E}">
        <p14:creationId xmlns:p14="http://schemas.microsoft.com/office/powerpoint/2010/main" val="277211364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27088" y="2503488"/>
            <a:ext cx="3811587" cy="387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91075" y="2503488"/>
            <a:ext cx="3813175" cy="387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390494922"/>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90365514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247627404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486503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308479789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3198149667"/>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827088" y="981075"/>
            <a:ext cx="71389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cs-CZ"/>
              <a:t>LOREM IPSUM </a:t>
            </a:r>
            <a:br>
              <a:rPr lang="da-DK" altLang="cs-CZ"/>
            </a:br>
            <a:r>
              <a:rPr lang="da-DK" altLang="cs-CZ"/>
              <a:t>DOLOR SIT AMET </a:t>
            </a:r>
            <a:endParaRPr lang="cs-CZ" altLang="cs-CZ"/>
          </a:p>
        </p:txBody>
      </p:sp>
      <p:sp>
        <p:nvSpPr>
          <p:cNvPr id="1028" name="Rectangle 3"/>
          <p:cNvSpPr>
            <a:spLocks noGrp="1" noChangeArrowheads="1"/>
          </p:cNvSpPr>
          <p:nvPr>
            <p:ph type="body" idx="1"/>
          </p:nvPr>
        </p:nvSpPr>
        <p:spPr bwMode="auto">
          <a:xfrm>
            <a:off x="827088" y="2503488"/>
            <a:ext cx="7777162"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consectetuer adipiscing mi et       </a:t>
            </a:r>
          </a:p>
          <a:p>
            <a:pPr lvl="0"/>
            <a:r>
              <a:rPr lang="cs-CZ" altLang="cs-CZ"/>
              <a:t>erat praesent imperdiet, elit nec tempor </a:t>
            </a:r>
          </a:p>
          <a:p>
            <a:pPr lvl="0"/>
            <a:r>
              <a:rPr lang="cs-CZ" altLang="cs-CZ"/>
              <a:t>semper tempor imperdiet pellentesque </a:t>
            </a:r>
          </a:p>
          <a:p>
            <a:pPr lvl="0"/>
            <a:r>
              <a:rPr lang="cs-CZ" altLang="cs-CZ"/>
              <a:t>turpis suspendisse tellus       </a:t>
            </a:r>
          </a:p>
          <a:p>
            <a:pPr lvl="0"/>
            <a:r>
              <a:rPr lang="cs-CZ" altLang="cs-CZ"/>
              <a:t>elit nec tempor semper semper tempor imperdiet pellentesque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spd="med">
    <p:fade/>
  </p:transition>
  <p:txStyles>
    <p:title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charset="0"/>
        </a:defRPr>
      </a:lvl2pPr>
      <a:lvl3pPr algn="l" rtl="0" eaLnBrk="0" fontAlgn="base" hangingPunct="0">
        <a:spcBef>
          <a:spcPct val="0"/>
        </a:spcBef>
        <a:spcAft>
          <a:spcPct val="0"/>
        </a:spcAft>
        <a:defRPr sz="4400" b="1">
          <a:solidFill>
            <a:schemeClr val="tx2"/>
          </a:solidFill>
          <a:latin typeface="Arial" charset="0"/>
        </a:defRPr>
      </a:lvl3pPr>
      <a:lvl4pPr algn="l" rtl="0" eaLnBrk="0" fontAlgn="base" hangingPunct="0">
        <a:spcBef>
          <a:spcPct val="0"/>
        </a:spcBef>
        <a:spcAft>
          <a:spcPct val="0"/>
        </a:spcAft>
        <a:defRPr sz="4400" b="1">
          <a:solidFill>
            <a:schemeClr val="tx2"/>
          </a:solidFill>
          <a:latin typeface="Arial" charset="0"/>
        </a:defRPr>
      </a:lvl4pPr>
      <a:lvl5pPr algn="l" rtl="0" eaLnBrk="0" fontAlgn="base" hangingPunct="0">
        <a:spcBef>
          <a:spcPct val="0"/>
        </a:spcBef>
        <a:spcAft>
          <a:spcPct val="0"/>
        </a:spcAft>
        <a:defRPr sz="4400" b="1">
          <a:solidFill>
            <a:schemeClr val="tx2"/>
          </a:solidFill>
          <a:latin typeface="Arial" charset="0"/>
        </a:defRPr>
      </a:lvl5pPr>
      <a:lvl6pPr marL="457200" algn="l" rtl="0" fontAlgn="base">
        <a:spcBef>
          <a:spcPct val="0"/>
        </a:spcBef>
        <a:spcAft>
          <a:spcPct val="0"/>
        </a:spcAft>
        <a:defRPr sz="4400" b="1">
          <a:solidFill>
            <a:schemeClr val="tx2"/>
          </a:solidFill>
          <a:latin typeface="Arial" charset="0"/>
        </a:defRPr>
      </a:lvl6pPr>
      <a:lvl7pPr marL="914400" algn="l" rtl="0" fontAlgn="base">
        <a:spcBef>
          <a:spcPct val="0"/>
        </a:spcBef>
        <a:spcAft>
          <a:spcPct val="0"/>
        </a:spcAft>
        <a:defRPr sz="4400" b="1">
          <a:solidFill>
            <a:schemeClr val="tx2"/>
          </a:solidFill>
          <a:latin typeface="Arial" charset="0"/>
        </a:defRPr>
      </a:lvl7pPr>
      <a:lvl8pPr marL="1371600" algn="l" rtl="0" fontAlgn="base">
        <a:spcBef>
          <a:spcPct val="0"/>
        </a:spcBef>
        <a:spcAft>
          <a:spcPct val="0"/>
        </a:spcAft>
        <a:defRPr sz="4400" b="1">
          <a:solidFill>
            <a:schemeClr val="tx2"/>
          </a:solidFill>
          <a:latin typeface="Arial" charset="0"/>
        </a:defRPr>
      </a:lvl8pPr>
      <a:lvl9pPr marL="1828800" algn="l"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spcBef>
          <a:spcPct val="20000"/>
        </a:spcBef>
        <a:spcAft>
          <a:spcPct val="0"/>
        </a:spcAft>
        <a:buClr>
          <a:srgbClr val="41BBF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pic>
        <p:nvPicPr>
          <p:cNvPr id="2050"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900113" y="2205038"/>
            <a:ext cx="82296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NADPIS TITULNÍ STÁNKY</a:t>
            </a:r>
            <a:br>
              <a:rPr lang="cs-CZ" altLang="cs-CZ"/>
            </a:br>
            <a:r>
              <a:rPr lang="cs-CZ" altLang="cs-CZ"/>
              <a:t>NA DVA ŘÁDKY</a:t>
            </a:r>
          </a:p>
        </p:txBody>
      </p:sp>
      <p:sp>
        <p:nvSpPr>
          <p:cNvPr id="2052" name="Rectangle 3"/>
          <p:cNvSpPr>
            <a:spLocks noGrp="1" noChangeArrowheads="1"/>
          </p:cNvSpPr>
          <p:nvPr>
            <p:ph type="body" idx="1"/>
          </p:nvPr>
        </p:nvSpPr>
        <p:spPr bwMode="auto">
          <a:xfrm>
            <a:off x="900113" y="372745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Podtitulek na jeden řádek</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med">
    <p:fade/>
  </p:transition>
  <p:txStyles>
    <p:title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charset="0"/>
        </a:defRPr>
      </a:lvl2pPr>
      <a:lvl3pPr algn="l" rtl="0" eaLnBrk="0" fontAlgn="base" hangingPunct="0">
        <a:spcBef>
          <a:spcPct val="0"/>
        </a:spcBef>
        <a:spcAft>
          <a:spcPct val="0"/>
        </a:spcAft>
        <a:defRPr sz="4400" b="1">
          <a:solidFill>
            <a:schemeClr val="tx2"/>
          </a:solidFill>
          <a:latin typeface="Arial" charset="0"/>
        </a:defRPr>
      </a:lvl3pPr>
      <a:lvl4pPr algn="l" rtl="0" eaLnBrk="0" fontAlgn="base" hangingPunct="0">
        <a:spcBef>
          <a:spcPct val="0"/>
        </a:spcBef>
        <a:spcAft>
          <a:spcPct val="0"/>
        </a:spcAft>
        <a:defRPr sz="4400" b="1">
          <a:solidFill>
            <a:schemeClr val="tx2"/>
          </a:solidFill>
          <a:latin typeface="Arial" charset="0"/>
        </a:defRPr>
      </a:lvl4pPr>
      <a:lvl5pPr algn="l" rtl="0" eaLnBrk="0" fontAlgn="base" hangingPunct="0">
        <a:spcBef>
          <a:spcPct val="0"/>
        </a:spcBef>
        <a:spcAft>
          <a:spcPct val="0"/>
        </a:spcAft>
        <a:defRPr sz="4400" b="1">
          <a:solidFill>
            <a:schemeClr val="tx2"/>
          </a:solidFill>
          <a:latin typeface="Arial" charset="0"/>
        </a:defRPr>
      </a:lvl5pPr>
      <a:lvl6pPr marL="457200" algn="l" rtl="0" fontAlgn="base">
        <a:spcBef>
          <a:spcPct val="0"/>
        </a:spcBef>
        <a:spcAft>
          <a:spcPct val="0"/>
        </a:spcAft>
        <a:defRPr sz="4400" b="1">
          <a:solidFill>
            <a:schemeClr val="tx2"/>
          </a:solidFill>
          <a:latin typeface="Arial" charset="0"/>
        </a:defRPr>
      </a:lvl6pPr>
      <a:lvl7pPr marL="914400" algn="l" rtl="0" fontAlgn="base">
        <a:spcBef>
          <a:spcPct val="0"/>
        </a:spcBef>
        <a:spcAft>
          <a:spcPct val="0"/>
        </a:spcAft>
        <a:defRPr sz="4400" b="1">
          <a:solidFill>
            <a:schemeClr val="tx2"/>
          </a:solidFill>
          <a:latin typeface="Arial" charset="0"/>
        </a:defRPr>
      </a:lvl7pPr>
      <a:lvl8pPr marL="1371600" algn="l" rtl="0" fontAlgn="base">
        <a:spcBef>
          <a:spcPct val="0"/>
        </a:spcBef>
        <a:spcAft>
          <a:spcPct val="0"/>
        </a:spcAft>
        <a:defRPr sz="4400" b="1">
          <a:solidFill>
            <a:schemeClr val="tx2"/>
          </a:solidFill>
          <a:latin typeface="Arial" charset="0"/>
        </a:defRPr>
      </a:lvl8pPr>
      <a:lvl9pPr marL="1828800" algn="l"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creativecommons.org/licenses/by-sa/4.0/deed.c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creativecommons.org/licenses/by-sa/4.0/deed.c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creativecommons.org/licenses/by-sa/4.0/deed.c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creativecommons.org/licenses/by-sa/4.0/deed.c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creativecommons.org/licenses/by-sa/4.0/deed.c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science.vse.cz/science-research-support/grant/iga-a-grant-competition/"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creativecommons.org/licenses/by-sa/4.0/deed.cs"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creativecommons.org/licenses/by-sa/4.0/deed.c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hyperlink" Target="https://creativecommons.org/licenses/by-sa/4.0/deed.cs" TargetMode="External"/><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eaLnBrk="1" hangingPunct="1"/>
            <a:r>
              <a:rPr lang="en-GB" altLang="cs-CZ" dirty="0">
                <a:solidFill>
                  <a:schemeClr val="tx1"/>
                </a:solidFill>
              </a:rPr>
              <a:t>IGA/A Grant Competition</a:t>
            </a:r>
            <a:br>
              <a:rPr lang="en-GB" altLang="cs-CZ" dirty="0">
                <a:solidFill>
                  <a:schemeClr val="tx1"/>
                </a:solidFill>
              </a:rPr>
            </a:br>
            <a:r>
              <a:rPr lang="en-GB" altLang="cs-CZ" sz="3200" dirty="0">
                <a:solidFill>
                  <a:schemeClr val="tx1"/>
                </a:solidFill>
              </a:rPr>
              <a:t>(IGA/A GC)</a:t>
            </a:r>
            <a:br>
              <a:rPr lang="en-GB" altLang="cs-CZ" dirty="0">
                <a:solidFill>
                  <a:schemeClr val="tx1"/>
                </a:solidFill>
              </a:rPr>
            </a:br>
            <a:endParaRPr lang="en-GB" altLang="cs-CZ" sz="3600" dirty="0">
              <a:solidFill>
                <a:schemeClr val="tx1"/>
              </a:solidFill>
            </a:endParaRPr>
          </a:p>
        </p:txBody>
      </p:sp>
      <p:sp>
        <p:nvSpPr>
          <p:cNvPr id="3075" name="Rectangle 3"/>
          <p:cNvSpPr>
            <a:spLocks noGrp="1" noChangeArrowheads="1"/>
          </p:cNvSpPr>
          <p:nvPr>
            <p:ph type="body" idx="1"/>
          </p:nvPr>
        </p:nvSpPr>
        <p:spPr>
          <a:xfrm>
            <a:off x="755576" y="3861048"/>
            <a:ext cx="7776343" cy="4824413"/>
          </a:xfrm>
          <a:noFill/>
        </p:spPr>
        <p:txBody>
          <a:bodyPr/>
          <a:lstStyle/>
          <a:p>
            <a:pPr eaLnBrk="1" hangingPunct="1"/>
            <a:r>
              <a:rPr lang="en-GB" altLang="cs-CZ" sz="1800"/>
              <a:t>IGA/A GC Seminar</a:t>
            </a:r>
          </a:p>
          <a:p>
            <a:pPr eaLnBrk="1" hangingPunct="1"/>
            <a:r>
              <a:rPr lang="en-GB" altLang="cs-CZ" sz="1800"/>
              <a:t>VSE, 30 September 2020</a:t>
            </a:r>
          </a:p>
          <a:p>
            <a:pPr algn="ctr" eaLnBrk="1" hangingPunct="1"/>
            <a:endParaRPr lang="en-GB" altLang="cs-CZ"/>
          </a:p>
          <a:p>
            <a:pPr eaLnBrk="1" hangingPunct="1"/>
            <a:r>
              <a:rPr lang="en-GB" altLang="cs-CZ" sz="1800" i="1" kern="1200">
                <a:latin typeface="Arial" panose="020B0604020202020204" pitchFamily="34" charset="0"/>
              </a:rPr>
              <a:t>Mgr. Soňa Macurová</a:t>
            </a:r>
          </a:p>
          <a:p>
            <a:pPr eaLnBrk="1" hangingPunct="1"/>
            <a:r>
              <a:rPr lang="en-GB" altLang="cs-CZ" sz="1800" i="1" kern="1200">
                <a:latin typeface="Arial" panose="020B0604020202020204" pitchFamily="34" charset="0"/>
              </a:rPr>
              <a:t>IGA/A Administrator</a:t>
            </a:r>
          </a:p>
          <a:p>
            <a:pPr algn="ctr" eaLnBrk="1" hangingPunct="1"/>
            <a:endParaRPr lang="en-GB" altLang="cs-CZ" sz="4400">
              <a:solidFill>
                <a:srgbClr val="000099"/>
              </a:solidFill>
            </a:endParaRPr>
          </a:p>
        </p:txBody>
      </p:sp>
      <p:pic>
        <p:nvPicPr>
          <p:cNvPr id="7" name="Obrázek 6">
            <a:extLst>
              <a:ext uri="{FF2B5EF4-FFF2-40B4-BE49-F238E27FC236}">
                <a16:creationId xmlns:a16="http://schemas.microsoft.com/office/drawing/2014/main" id="{E923BBD5-4B5E-457B-95CC-3E1AE54F48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6" name="Obrázek 5">
            <a:hlinkClick r:id="rId3"/>
            <a:extLst>
              <a:ext uri="{FF2B5EF4-FFF2-40B4-BE49-F238E27FC236}">
                <a16:creationId xmlns:a16="http://schemas.microsoft.com/office/drawing/2014/main" id="{2B36390D-CECE-4168-A38E-A2D47AAE45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9219" name="Rectangle 3"/>
          <p:cNvSpPr>
            <a:spLocks noGrp="1" noChangeArrowheads="1"/>
          </p:cNvSpPr>
          <p:nvPr>
            <p:ph type="body" idx="1"/>
          </p:nvPr>
        </p:nvSpPr>
        <p:spPr>
          <a:xfrm>
            <a:off x="-108519" y="1557338"/>
            <a:ext cx="8712967" cy="4895850"/>
          </a:xfrm>
        </p:spPr>
        <p:txBody>
          <a:bodyPr/>
          <a:lstStyle/>
          <a:p>
            <a:pPr marL="457200" lvl="1" indent="0" algn="ctr" eaLnBrk="1" hangingPunct="1">
              <a:spcBef>
                <a:spcPct val="40000"/>
              </a:spcBef>
              <a:buNone/>
            </a:pPr>
            <a:r>
              <a:rPr lang="en-GB" altLang="cs-CZ" sz="2000" b="1" i="1" u="sng" dirty="0"/>
              <a:t> </a:t>
            </a:r>
          </a:p>
          <a:p>
            <a:pPr marL="457200" lvl="1" indent="0" eaLnBrk="1" hangingPunct="1">
              <a:spcBef>
                <a:spcPct val="40000"/>
              </a:spcBef>
              <a:buNone/>
            </a:pPr>
            <a:r>
              <a:rPr lang="en-GB" altLang="cs-CZ" sz="2000" b="1" dirty="0"/>
              <a:t>Budget preparation</a:t>
            </a:r>
          </a:p>
          <a:p>
            <a:pPr lvl="1" algn="just" eaLnBrk="1" hangingPunct="1">
              <a:spcBef>
                <a:spcPct val="40000"/>
              </a:spcBef>
              <a:buClr>
                <a:srgbClr val="41BBF1"/>
              </a:buClr>
              <a:buFont typeface="Arial" panose="020B0604020202020204" pitchFamily="34" charset="0"/>
              <a:buChar char="•"/>
            </a:pPr>
            <a:r>
              <a:rPr lang="en-GB" altLang="cs-CZ" sz="1800" dirty="0"/>
              <a:t>The budget is drawn up on the basis of the so-called </a:t>
            </a:r>
            <a:r>
              <a:rPr lang="en-GB" altLang="cs-CZ" sz="1800" b="1" dirty="0"/>
              <a:t>unit cost</a:t>
            </a:r>
            <a:r>
              <a:rPr lang="en-GB" altLang="cs-CZ" sz="1800" dirty="0"/>
              <a:t>. </a:t>
            </a:r>
          </a:p>
          <a:p>
            <a:pPr lvl="1" algn="just" eaLnBrk="1" hangingPunct="1">
              <a:spcBef>
                <a:spcPct val="40000"/>
              </a:spcBef>
              <a:buClr>
                <a:srgbClr val="41BBF1"/>
              </a:buClr>
              <a:buFont typeface="Arial" panose="020B0604020202020204" pitchFamily="34" charset="0"/>
              <a:buChar char="•"/>
            </a:pPr>
            <a:r>
              <a:rPr lang="en-GB" altLang="cs-CZ" sz="1800" dirty="0"/>
              <a:t>The unit cost corresponding to the workload capacity of 0.1 FTE/ per month of one student project researcher is </a:t>
            </a:r>
            <a:r>
              <a:rPr lang="en-GB" altLang="cs-CZ" sz="1800" b="1" dirty="0"/>
              <a:t>CZK</a:t>
            </a:r>
            <a:r>
              <a:rPr lang="en-GB" altLang="cs-CZ" sz="1800" dirty="0"/>
              <a:t> </a:t>
            </a:r>
            <a:r>
              <a:rPr lang="en-GB" altLang="cs-CZ" sz="1800" b="1" dirty="0"/>
              <a:t>7,986</a:t>
            </a:r>
            <a:r>
              <a:rPr lang="en-GB" altLang="cs-CZ" sz="1800" dirty="0"/>
              <a:t>.</a:t>
            </a:r>
          </a:p>
          <a:p>
            <a:pPr lvl="2" algn="just" eaLnBrk="1" hangingPunct="1">
              <a:spcBef>
                <a:spcPct val="40000"/>
              </a:spcBef>
              <a:buClr>
                <a:srgbClr val="41BBF1"/>
              </a:buClr>
              <a:buFont typeface="Arial" panose="020B0604020202020204" pitchFamily="34" charset="0"/>
              <a:buChar char="•"/>
            </a:pPr>
            <a:r>
              <a:rPr lang="en-GB" altLang="cs-CZ" sz="1600" dirty="0"/>
              <a:t>The amount that must be used to cover the </a:t>
            </a:r>
            <a:r>
              <a:rPr lang="en-GB" altLang="cs-CZ" sz="1600" b="1" dirty="0"/>
              <a:t>labour costs </a:t>
            </a:r>
            <a:r>
              <a:rPr lang="en-GB" altLang="cs-CZ" sz="1600" dirty="0"/>
              <a:t>of the doctoral researcher is CZK 4,667 for a workload capacity corresponding to 0.1 FTE / month.</a:t>
            </a:r>
          </a:p>
          <a:p>
            <a:pPr lvl="2" algn="just" eaLnBrk="1" hangingPunct="1">
              <a:spcBef>
                <a:spcPct val="40000"/>
              </a:spcBef>
              <a:buClr>
                <a:srgbClr val="41BBF1"/>
              </a:buClr>
              <a:buFont typeface="Arial" panose="020B0604020202020204" pitchFamily="34" charset="0"/>
              <a:buChar char="•"/>
            </a:pPr>
            <a:r>
              <a:rPr lang="en-GB" altLang="cs-CZ" sz="1600" dirty="0"/>
              <a:t>The amount that the researcher can use to cover </a:t>
            </a:r>
            <a:r>
              <a:rPr lang="en-GB" altLang="cs-CZ" sz="1600" b="1" dirty="0"/>
              <a:t>other expenditures</a:t>
            </a:r>
            <a:r>
              <a:rPr lang="en-GB" altLang="cs-CZ" sz="1600" dirty="0"/>
              <a:t>, i.e. remaining costs associated with the student project implementation is </a:t>
            </a:r>
            <a:r>
              <a:rPr lang="en-GB" altLang="cs-CZ" sz="1600" b="1" dirty="0"/>
              <a:t>CZK 3,319. </a:t>
            </a:r>
          </a:p>
          <a:p>
            <a:pPr lvl="2" algn="just" eaLnBrk="1" hangingPunct="1">
              <a:spcBef>
                <a:spcPct val="40000"/>
              </a:spcBef>
              <a:buClr>
                <a:srgbClr val="41BBF1"/>
              </a:buClr>
              <a:buFont typeface="Arial" panose="020B0604020202020204" pitchFamily="34" charset="0"/>
              <a:buChar char="•"/>
            </a:pPr>
            <a:r>
              <a:rPr lang="en-GB" altLang="cs-CZ" sz="1600" dirty="0"/>
              <a:t>Examples of the amount of the unit cost, guide to and illustrative example of budget preparation , see IGA/A GC Application Guide.</a:t>
            </a:r>
          </a:p>
          <a:p>
            <a:pPr marL="457200" lvl="1" indent="0" algn="just" eaLnBrk="1" hangingPunct="1">
              <a:spcBef>
                <a:spcPct val="40000"/>
              </a:spcBef>
              <a:buNone/>
            </a:pPr>
            <a:r>
              <a:rPr lang="en-GB" altLang="cs-CZ" sz="1400" dirty="0"/>
              <a:t>* </a:t>
            </a:r>
            <a:r>
              <a:rPr lang="en-GB" altLang="cs-CZ" sz="1400" b="1" i="1" dirty="0"/>
              <a:t>Note: The amount will be paid monthly in the form of scholarships on the basis of a prepared and approved Activity Report.</a:t>
            </a:r>
          </a:p>
          <a:p>
            <a:pPr lvl="1" algn="just" eaLnBrk="1" hangingPunct="1">
              <a:spcBef>
                <a:spcPct val="40000"/>
              </a:spcBef>
              <a:buFont typeface="Arial" panose="020B0604020202020204" pitchFamily="34" charset="0"/>
              <a:buChar char="•"/>
            </a:pPr>
            <a:endParaRPr lang="en-GB" altLang="cs-CZ" sz="1400" dirty="0"/>
          </a:p>
          <a:p>
            <a:pPr lvl="2" algn="just" eaLnBrk="1" hangingPunct="1">
              <a:spcBef>
                <a:spcPct val="40000"/>
              </a:spcBef>
              <a:buFont typeface="Arial" panose="020B0604020202020204" pitchFamily="34" charset="0"/>
              <a:buChar char="•"/>
            </a:pPr>
            <a:endParaRPr lang="en-GB" altLang="cs-CZ" sz="1600" dirty="0"/>
          </a:p>
          <a:p>
            <a:pPr marL="457200" lvl="1" indent="0" eaLnBrk="1" hangingPunct="1">
              <a:spcBef>
                <a:spcPct val="40000"/>
              </a:spcBef>
              <a:buNone/>
            </a:pPr>
            <a:endParaRPr lang="en-GB" altLang="cs-CZ" dirty="0">
              <a:solidFill>
                <a:srgbClr val="FF0000"/>
              </a:solidFill>
            </a:endParaRPr>
          </a:p>
          <a:p>
            <a:pPr lvl="1" eaLnBrk="1" hangingPunct="1">
              <a:spcBef>
                <a:spcPct val="40000"/>
              </a:spcBef>
              <a:buFont typeface="Wingdings" panose="05000000000000000000" pitchFamily="2" charset="2"/>
              <a:buChar char="§"/>
            </a:pPr>
            <a:endParaRPr lang="en-GB" altLang="cs-CZ" dirty="0">
              <a:solidFill>
                <a:schemeClr val="accent2"/>
              </a:solidFill>
            </a:endParaRPr>
          </a:p>
          <a:p>
            <a:pPr eaLnBrk="1" hangingPunct="1"/>
            <a:endParaRPr lang="en-GB"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Rectangle 3">
            <a:extLst>
              <a:ext uri="{FF2B5EF4-FFF2-40B4-BE49-F238E27FC236}">
                <a16:creationId xmlns:a16="http://schemas.microsoft.com/office/drawing/2014/main" id="{B8292DB5-B99F-43A5-AAA0-F4E2DC486AFB}"/>
              </a:ext>
            </a:extLst>
          </p:cNvPr>
          <p:cNvSpPr txBox="1">
            <a:spLocks noChangeArrowheads="1"/>
          </p:cNvSpPr>
          <p:nvPr/>
        </p:nvSpPr>
        <p:spPr bwMode="auto">
          <a:xfrm>
            <a:off x="467544" y="1484785"/>
            <a:ext cx="8136707" cy="54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41BBF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lnSpc>
                <a:spcPct val="107000"/>
              </a:lnSpc>
              <a:spcAft>
                <a:spcPts val="0"/>
              </a:spcAft>
              <a:buSzTx/>
              <a:buFontTx/>
              <a:buNone/>
            </a:pPr>
            <a:r>
              <a:rPr lang="en-GB" sz="2000" b="1" i="1" u="sng" kern="0">
                <a:latin typeface="Calibri" panose="020F0502020204030204" pitchFamily="34" charset="0"/>
                <a:ea typeface="Calibri" panose="020F0502020204030204" pitchFamily="34" charset="0"/>
                <a:cs typeface="Times New Roman" panose="02020603050405020304" pitchFamily="18" charset="0"/>
              </a:rPr>
              <a:t>What is Important to Keep in Mind while Preparing the Application?  </a:t>
            </a:r>
            <a:endParaRPr lang="en-GB" sz="2000" i="1" u="sng" kern="0">
              <a:latin typeface="Calibri" panose="020F0502020204030204" pitchFamily="34" charset="0"/>
              <a:ea typeface="Calibri" panose="020F0502020204030204" pitchFamily="34" charset="0"/>
              <a:cs typeface="Times New Roman" panose="02020603050405020304" pitchFamily="18" charset="0"/>
            </a:endParaRPr>
          </a:p>
        </p:txBody>
      </p:sp>
      <p:pic>
        <p:nvPicPr>
          <p:cNvPr id="9" name="Obrázek 8">
            <a:extLst>
              <a:ext uri="{FF2B5EF4-FFF2-40B4-BE49-F238E27FC236}">
                <a16:creationId xmlns:a16="http://schemas.microsoft.com/office/drawing/2014/main" id="{2E42C722-AE7F-40EA-A563-3B5D270D42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3897" y="5985898"/>
            <a:ext cx="3924000" cy="872102"/>
          </a:xfrm>
          <a:prstGeom prst="rect">
            <a:avLst/>
          </a:prstGeom>
        </p:spPr>
      </p:pic>
      <p:pic>
        <p:nvPicPr>
          <p:cNvPr id="10" name="Obrázek 9">
            <a:hlinkClick r:id="rId3"/>
            <a:extLst>
              <a:ext uri="{FF2B5EF4-FFF2-40B4-BE49-F238E27FC236}">
                <a16:creationId xmlns:a16="http://schemas.microsoft.com/office/drawing/2014/main" id="{A73D1F07-725C-4BC9-BB9B-B22142DDEE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9219" name="Rectangle 3"/>
          <p:cNvSpPr>
            <a:spLocks noGrp="1" noChangeArrowheads="1"/>
          </p:cNvSpPr>
          <p:nvPr>
            <p:ph type="body" idx="1"/>
          </p:nvPr>
        </p:nvSpPr>
        <p:spPr>
          <a:xfrm>
            <a:off x="179388" y="2025651"/>
            <a:ext cx="8712967" cy="4895850"/>
          </a:xfrm>
        </p:spPr>
        <p:txBody>
          <a:bodyPr/>
          <a:lstStyle/>
          <a:p>
            <a:pPr marL="457200" lvl="1" indent="0" eaLnBrk="1" hangingPunct="1">
              <a:spcBef>
                <a:spcPct val="40000"/>
              </a:spcBef>
              <a:buNone/>
            </a:pPr>
            <a:r>
              <a:rPr lang="en-GB" altLang="cs-CZ" sz="2000" b="1" dirty="0"/>
              <a:t>Budget preparation</a:t>
            </a:r>
          </a:p>
          <a:p>
            <a:pPr marL="457200" lvl="1" indent="0" algn="just" eaLnBrk="1" hangingPunct="1">
              <a:spcBef>
                <a:spcPct val="40000"/>
              </a:spcBef>
              <a:buNone/>
            </a:pPr>
            <a:r>
              <a:rPr lang="en-GB" altLang="cs-CZ" sz="2000" dirty="0"/>
              <a:t>To be included in </a:t>
            </a:r>
            <a:r>
              <a:rPr lang="en-GB" altLang="cs-CZ" sz="2000" b="1" dirty="0"/>
              <a:t>other expenditures</a:t>
            </a:r>
            <a:r>
              <a:rPr lang="en-GB" altLang="cs-CZ" sz="2000" dirty="0"/>
              <a:t>:</a:t>
            </a:r>
          </a:p>
          <a:p>
            <a:pPr marL="457200" lvl="1" indent="0" algn="just" eaLnBrk="1" hangingPunct="1">
              <a:spcBef>
                <a:spcPct val="40000"/>
              </a:spcBef>
              <a:buNone/>
            </a:pPr>
            <a:r>
              <a:rPr lang="en-GB" altLang="cs-CZ" sz="2000" dirty="0"/>
              <a:t>-  labour costs of the mentor</a:t>
            </a:r>
          </a:p>
          <a:p>
            <a:pPr marL="457200" lvl="1" indent="0" algn="just" eaLnBrk="1" hangingPunct="1">
              <a:spcBef>
                <a:spcPct val="40000"/>
              </a:spcBef>
              <a:buNone/>
            </a:pPr>
            <a:r>
              <a:rPr lang="en-GB" altLang="cs-CZ" sz="2000" dirty="0"/>
              <a:t>- other direct expenses related to the implementation of the student project, e.g. material, low-value equipment, software, specialised literature, travel expenses, external education; costs associated with Bachelor's and Master's degree students, costs associated with the organisation and administration of student grants, overhead costs in the amount of 5% of the project value.</a:t>
            </a:r>
            <a:endParaRPr lang="en-GB"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Rectangle 3">
            <a:extLst>
              <a:ext uri="{FF2B5EF4-FFF2-40B4-BE49-F238E27FC236}">
                <a16:creationId xmlns:a16="http://schemas.microsoft.com/office/drawing/2014/main" id="{375F3646-5E22-458A-958A-37CF54103BEA}"/>
              </a:ext>
            </a:extLst>
          </p:cNvPr>
          <p:cNvSpPr txBox="1">
            <a:spLocks noChangeArrowheads="1"/>
          </p:cNvSpPr>
          <p:nvPr/>
        </p:nvSpPr>
        <p:spPr bwMode="auto">
          <a:xfrm>
            <a:off x="467544" y="1484785"/>
            <a:ext cx="8136707" cy="54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41BBF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lnSpc>
                <a:spcPct val="107000"/>
              </a:lnSpc>
              <a:spcAft>
                <a:spcPts val="0"/>
              </a:spcAft>
              <a:buSzTx/>
              <a:buFontTx/>
              <a:buNone/>
            </a:pPr>
            <a:r>
              <a:rPr lang="en-GB" sz="2000" b="1" i="1" u="sng" kern="0">
                <a:latin typeface="Calibri" panose="020F0502020204030204" pitchFamily="34" charset="0"/>
                <a:ea typeface="Calibri" panose="020F0502020204030204" pitchFamily="34" charset="0"/>
                <a:cs typeface="Times New Roman" panose="02020603050405020304" pitchFamily="18" charset="0"/>
              </a:rPr>
              <a:t>What is Important to Keep in Mind while Preparing the Application?  </a:t>
            </a:r>
            <a:endParaRPr lang="en-GB" sz="2000" i="1" u="sng" kern="0">
              <a:latin typeface="Calibri" panose="020F0502020204030204" pitchFamily="34" charset="0"/>
              <a:ea typeface="Calibri" panose="020F0502020204030204" pitchFamily="34" charset="0"/>
              <a:cs typeface="Times New Roman" panose="02020603050405020304" pitchFamily="18" charset="0"/>
            </a:endParaRPr>
          </a:p>
        </p:txBody>
      </p:sp>
      <p:pic>
        <p:nvPicPr>
          <p:cNvPr id="9" name="Obrázek 8">
            <a:extLst>
              <a:ext uri="{FF2B5EF4-FFF2-40B4-BE49-F238E27FC236}">
                <a16:creationId xmlns:a16="http://schemas.microsoft.com/office/drawing/2014/main" id="{90BF7058-18C6-4E78-AA97-28AAC99123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10" name="Obrázek 9">
            <a:hlinkClick r:id="rId3"/>
            <a:extLst>
              <a:ext uri="{FF2B5EF4-FFF2-40B4-BE49-F238E27FC236}">
                <a16:creationId xmlns:a16="http://schemas.microsoft.com/office/drawing/2014/main" id="{F81DC75B-B460-4334-8094-B676CF5454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31951266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9219" name="Rectangle 3"/>
          <p:cNvSpPr>
            <a:spLocks noGrp="1" noChangeArrowheads="1"/>
          </p:cNvSpPr>
          <p:nvPr>
            <p:ph type="body" idx="1"/>
          </p:nvPr>
        </p:nvSpPr>
        <p:spPr>
          <a:xfrm>
            <a:off x="395288" y="2136267"/>
            <a:ext cx="8442995" cy="4895850"/>
          </a:xfrm>
        </p:spPr>
        <p:txBody>
          <a:bodyPr/>
          <a:lstStyle/>
          <a:p>
            <a:pPr marL="457200" lvl="1" indent="0" eaLnBrk="1" hangingPunct="1">
              <a:spcBef>
                <a:spcPct val="40000"/>
              </a:spcBef>
              <a:buNone/>
            </a:pPr>
            <a:endParaRPr lang="cs-CZ" altLang="cs-CZ" sz="2400" b="1" dirty="0"/>
          </a:p>
          <a:p>
            <a:pPr marL="457200" lvl="1" indent="0" eaLnBrk="1" hangingPunct="1">
              <a:spcBef>
                <a:spcPct val="40000"/>
              </a:spcBef>
              <a:buNone/>
            </a:pPr>
            <a:r>
              <a:rPr lang="en-GB" altLang="cs-CZ" sz="2400" b="1" dirty="0"/>
              <a:t>Budgeting</a:t>
            </a:r>
          </a:p>
          <a:p>
            <a:pPr marL="457200" lvl="1" indent="0" algn="just" eaLnBrk="1" hangingPunct="1">
              <a:spcBef>
                <a:spcPct val="40000"/>
              </a:spcBef>
              <a:buNone/>
            </a:pPr>
            <a:r>
              <a:rPr lang="en-GB" altLang="cs-CZ" sz="2000" dirty="0"/>
              <a:t>IGA/A GC research funds may not cover teaching or administrative activities. Only non-investment costs can be covered by the grant.</a:t>
            </a:r>
            <a:endParaRPr lang="en-GB" altLang="cs-CZ" sz="1200" dirty="0"/>
          </a:p>
          <a:p>
            <a:pPr marL="457200" lvl="1" indent="0" eaLnBrk="1" hangingPunct="1">
              <a:spcBef>
                <a:spcPct val="40000"/>
              </a:spcBef>
              <a:buNone/>
            </a:pPr>
            <a:endParaRPr lang="en-GB" altLang="cs-CZ" dirty="0">
              <a:solidFill>
                <a:srgbClr val="FF0000"/>
              </a:solidFill>
            </a:endParaRPr>
          </a:p>
          <a:p>
            <a:pPr lvl="1" eaLnBrk="1" hangingPunct="1">
              <a:spcBef>
                <a:spcPct val="40000"/>
              </a:spcBef>
              <a:buFont typeface="Wingdings" panose="05000000000000000000" pitchFamily="2" charset="2"/>
              <a:buChar char="§"/>
            </a:pPr>
            <a:endParaRPr lang="en-GB" altLang="cs-CZ" dirty="0">
              <a:solidFill>
                <a:schemeClr val="accent2"/>
              </a:solidFill>
            </a:endParaRPr>
          </a:p>
          <a:p>
            <a:pPr eaLnBrk="1" hangingPunct="1"/>
            <a:endParaRPr lang="en-GB"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Rectangle 3">
            <a:extLst>
              <a:ext uri="{FF2B5EF4-FFF2-40B4-BE49-F238E27FC236}">
                <a16:creationId xmlns:a16="http://schemas.microsoft.com/office/drawing/2014/main" id="{5CF1F3C7-C117-46FB-82EE-26C8157F9679}"/>
              </a:ext>
            </a:extLst>
          </p:cNvPr>
          <p:cNvSpPr txBox="1">
            <a:spLocks noChangeArrowheads="1"/>
          </p:cNvSpPr>
          <p:nvPr/>
        </p:nvSpPr>
        <p:spPr bwMode="auto">
          <a:xfrm>
            <a:off x="503646" y="1484784"/>
            <a:ext cx="8136707" cy="54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41BBF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lnSpc>
                <a:spcPct val="107000"/>
              </a:lnSpc>
              <a:spcAft>
                <a:spcPts val="0"/>
              </a:spcAft>
              <a:buSzTx/>
              <a:buFontTx/>
              <a:buNone/>
            </a:pPr>
            <a:r>
              <a:rPr lang="en-GB" sz="2000" b="1" i="1" u="sng" kern="0">
                <a:latin typeface="Calibri" panose="020F0502020204030204" pitchFamily="34" charset="0"/>
                <a:ea typeface="Calibri" panose="020F0502020204030204" pitchFamily="34" charset="0"/>
                <a:cs typeface="Times New Roman" panose="02020603050405020304" pitchFamily="18" charset="0"/>
              </a:rPr>
              <a:t>What is Important to Keep in Mind while Preparing the Application?  </a:t>
            </a:r>
            <a:endParaRPr lang="en-GB" sz="2000" i="1" u="sng" kern="0">
              <a:latin typeface="Calibri" panose="020F0502020204030204" pitchFamily="34" charset="0"/>
              <a:ea typeface="Calibri" panose="020F0502020204030204" pitchFamily="34" charset="0"/>
              <a:cs typeface="Times New Roman" panose="02020603050405020304" pitchFamily="18" charset="0"/>
            </a:endParaRPr>
          </a:p>
        </p:txBody>
      </p:sp>
      <p:pic>
        <p:nvPicPr>
          <p:cNvPr id="9" name="Obrázek 8">
            <a:extLst>
              <a:ext uri="{FF2B5EF4-FFF2-40B4-BE49-F238E27FC236}">
                <a16:creationId xmlns:a16="http://schemas.microsoft.com/office/drawing/2014/main" id="{F118627E-5E3C-4321-99C5-EFE84A867A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10" name="Obrázek 9">
            <a:hlinkClick r:id="rId3"/>
            <a:extLst>
              <a:ext uri="{FF2B5EF4-FFF2-40B4-BE49-F238E27FC236}">
                <a16:creationId xmlns:a16="http://schemas.microsoft.com/office/drawing/2014/main" id="{BFBBE4A3-218D-433C-939C-8669AD7056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397314726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9219" name="Rectangle 3"/>
          <p:cNvSpPr>
            <a:spLocks noGrp="1" noChangeArrowheads="1"/>
          </p:cNvSpPr>
          <p:nvPr>
            <p:ph type="body" idx="1"/>
          </p:nvPr>
        </p:nvSpPr>
        <p:spPr>
          <a:xfrm>
            <a:off x="395288" y="2107084"/>
            <a:ext cx="7633093" cy="4895850"/>
          </a:xfrm>
        </p:spPr>
        <p:txBody>
          <a:bodyPr/>
          <a:lstStyle/>
          <a:p>
            <a:pPr marL="457200" lvl="1" indent="0" eaLnBrk="1" hangingPunct="1">
              <a:spcBef>
                <a:spcPct val="40000"/>
              </a:spcBef>
              <a:buNone/>
            </a:pPr>
            <a:endParaRPr lang="cs-CZ" altLang="cs-CZ" sz="2400" b="1" dirty="0"/>
          </a:p>
          <a:p>
            <a:pPr marL="457200" lvl="1" indent="0" eaLnBrk="1" hangingPunct="1">
              <a:spcBef>
                <a:spcPct val="40000"/>
              </a:spcBef>
              <a:buNone/>
            </a:pPr>
            <a:r>
              <a:rPr lang="cs-CZ" altLang="cs-CZ" sz="2400" b="1" dirty="0"/>
              <a:t>Schedule</a:t>
            </a:r>
          </a:p>
          <a:p>
            <a:pPr marL="457200" lvl="1" indent="0" algn="just" eaLnBrk="1" hangingPunct="1">
              <a:spcBef>
                <a:spcPct val="40000"/>
              </a:spcBef>
              <a:buNone/>
            </a:pPr>
            <a:r>
              <a:rPr lang="en-US" altLang="cs-CZ" sz="2000" dirty="0"/>
              <a:t>Grant applications submitted after the deadline are excluded from the competition</a:t>
            </a:r>
            <a:r>
              <a:rPr lang="cs-CZ" altLang="cs-CZ" sz="2000" dirty="0"/>
              <a:t>.</a:t>
            </a:r>
          </a:p>
          <a:p>
            <a:pPr lvl="1" algn="just" eaLnBrk="1" hangingPunct="1">
              <a:spcBef>
                <a:spcPct val="40000"/>
              </a:spcBef>
              <a:buFont typeface="Arial" panose="020B0604020202020204" pitchFamily="34" charset="0"/>
              <a:buChar char="•"/>
            </a:pPr>
            <a:endParaRPr lang="cs-CZ" altLang="cs-CZ" sz="1200" dirty="0"/>
          </a:p>
          <a:p>
            <a:pPr marL="457200" lvl="1" indent="0" eaLnBrk="1" hangingPunct="1">
              <a:spcBef>
                <a:spcPct val="40000"/>
              </a:spcBef>
              <a:buNone/>
            </a:pPr>
            <a:endParaRPr lang="cs-CZ" altLang="cs-CZ" dirty="0">
              <a:solidFill>
                <a:srgbClr val="FF0000"/>
              </a:solidFill>
            </a:endParaRPr>
          </a:p>
          <a:p>
            <a:pPr lvl="1" eaLnBrk="1" hangingPunct="1">
              <a:spcBef>
                <a:spcPct val="40000"/>
              </a:spcBef>
              <a:buFont typeface="Wingdings" panose="05000000000000000000" pitchFamily="2" charset="2"/>
              <a:buChar char="§"/>
            </a:pPr>
            <a:endParaRPr lang="cs-CZ" altLang="cs-CZ" dirty="0">
              <a:solidFill>
                <a:schemeClr val="accent2"/>
              </a:solidFill>
            </a:endParaRPr>
          </a:p>
          <a:p>
            <a:pPr eaLnBrk="1" hangingPunct="1"/>
            <a:endParaRPr lang="cs-CZ"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Rectangle 3">
            <a:extLst>
              <a:ext uri="{FF2B5EF4-FFF2-40B4-BE49-F238E27FC236}">
                <a16:creationId xmlns:a16="http://schemas.microsoft.com/office/drawing/2014/main" id="{D222256D-B088-4A7A-BD49-8C43ECA7DC58}"/>
              </a:ext>
            </a:extLst>
          </p:cNvPr>
          <p:cNvSpPr txBox="1">
            <a:spLocks noChangeArrowheads="1"/>
          </p:cNvSpPr>
          <p:nvPr/>
        </p:nvSpPr>
        <p:spPr bwMode="auto">
          <a:xfrm>
            <a:off x="467544" y="1484785"/>
            <a:ext cx="8136707" cy="54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41BBF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lnSpc>
                <a:spcPct val="107000"/>
              </a:lnSpc>
              <a:spcAft>
                <a:spcPts val="0"/>
              </a:spcAft>
              <a:buSzTx/>
              <a:buFontTx/>
              <a:buNone/>
            </a:pPr>
            <a:r>
              <a:rPr lang="en-GB" sz="2000" b="1" i="1" u="sng" kern="0">
                <a:latin typeface="Calibri" panose="020F0502020204030204" pitchFamily="34" charset="0"/>
                <a:ea typeface="Calibri" panose="020F0502020204030204" pitchFamily="34" charset="0"/>
                <a:cs typeface="Times New Roman" panose="02020603050405020304" pitchFamily="18" charset="0"/>
              </a:rPr>
              <a:t>What is Important to Keep in Mind while Preparing the Application?  </a:t>
            </a:r>
            <a:endParaRPr lang="en-GB" sz="2000" i="1" u="sng" kern="0">
              <a:latin typeface="Calibri" panose="020F0502020204030204" pitchFamily="34" charset="0"/>
              <a:ea typeface="Calibri" panose="020F0502020204030204" pitchFamily="34" charset="0"/>
              <a:cs typeface="Times New Roman" panose="02020603050405020304" pitchFamily="18" charset="0"/>
            </a:endParaRPr>
          </a:p>
        </p:txBody>
      </p:sp>
      <p:pic>
        <p:nvPicPr>
          <p:cNvPr id="9" name="Obrázek 8">
            <a:extLst>
              <a:ext uri="{FF2B5EF4-FFF2-40B4-BE49-F238E27FC236}">
                <a16:creationId xmlns:a16="http://schemas.microsoft.com/office/drawing/2014/main" id="{1275C2E5-211A-45D7-8D8B-3679CE6877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10" name="Obrázek 9">
            <a:hlinkClick r:id="rId3"/>
            <a:extLst>
              <a:ext uri="{FF2B5EF4-FFF2-40B4-BE49-F238E27FC236}">
                <a16:creationId xmlns:a16="http://schemas.microsoft.com/office/drawing/2014/main" id="{2F62C6B6-1734-41FD-ABAA-4C9BEF17E2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3371578465"/>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981075"/>
            <a:ext cx="7210499" cy="647725"/>
          </a:xfrm>
        </p:spPr>
        <p:txBody>
          <a:bodyPr/>
          <a:lstStyle/>
          <a:p>
            <a:r>
              <a:rPr lang="cs-CZ" altLang="cs-CZ" sz="3200" dirty="0">
                <a:solidFill>
                  <a:srgbClr val="66CCFF"/>
                </a:solidFill>
              </a:rPr>
              <a:t>IGA/A GC</a:t>
            </a:r>
            <a:endParaRPr lang="cs-CZ" sz="3200" dirty="0">
              <a:solidFill>
                <a:srgbClr val="41BBF1"/>
              </a:solidFill>
            </a:endParaRPr>
          </a:p>
        </p:txBody>
      </p:sp>
      <p:sp>
        <p:nvSpPr>
          <p:cNvPr id="3" name="Zástupný symbol pro obsah 2"/>
          <p:cNvSpPr>
            <a:spLocks noGrp="1"/>
          </p:cNvSpPr>
          <p:nvPr>
            <p:ph idx="1"/>
          </p:nvPr>
        </p:nvSpPr>
        <p:spPr>
          <a:xfrm>
            <a:off x="508397" y="1622135"/>
            <a:ext cx="7704856" cy="4752528"/>
          </a:xfrm>
        </p:spPr>
        <p:txBody>
          <a:bodyPr/>
          <a:lstStyle/>
          <a:p>
            <a:pPr marL="0" indent="0" algn="ctr">
              <a:buNone/>
            </a:pPr>
            <a:r>
              <a:rPr lang="en-GB" sz="2400" b="1" dirty="0"/>
              <a:t>Application Submission</a:t>
            </a:r>
            <a:endParaRPr lang="cs-CZ" sz="2400" b="1" dirty="0"/>
          </a:p>
          <a:p>
            <a:pPr marL="0" indent="0" algn="ctr">
              <a:buNone/>
            </a:pPr>
            <a:endParaRPr lang="en-GB" sz="2400" b="1" dirty="0"/>
          </a:p>
          <a:p>
            <a:pPr algn="just"/>
            <a:r>
              <a:rPr lang="en-GB" sz="1800" dirty="0"/>
              <a:t>The grant application is submitted through an OSR worker administrating IGA/A GC (hereinafter referred to as the “administrator”) via the electronic form in the </a:t>
            </a:r>
            <a:r>
              <a:rPr lang="en-GB" sz="1800" dirty="0" err="1"/>
              <a:t>InSIS</a:t>
            </a:r>
            <a:r>
              <a:rPr lang="en-GB" sz="1800" dirty="0"/>
              <a:t> information system. At the same time a paper copy of the application is also submitted to the administrator, which must be signed by the principal researcher and must include signed CVs of all members of the proposing team.</a:t>
            </a:r>
          </a:p>
          <a:p>
            <a:pPr algn="just"/>
            <a:endParaRPr lang="en-GB" sz="1800" dirty="0"/>
          </a:p>
          <a:p>
            <a:pPr algn="just"/>
            <a:r>
              <a:rPr lang="en-GB" sz="1800" dirty="0"/>
              <a:t>The Project Card is part of the grant application and its form is available at the OSR website under IGA/A GC (viz https://science.vse.cz/science-research-support/grant/iga-a-grant-competition/). </a:t>
            </a:r>
          </a:p>
          <a:p>
            <a:pPr algn="just">
              <a:buFontTx/>
              <a:buChar char="-"/>
            </a:pPr>
            <a:endParaRPr lang="en-GB" sz="2000" dirty="0"/>
          </a:p>
          <a:p>
            <a:pPr marL="0" indent="0">
              <a:buNone/>
            </a:pPr>
            <a:endParaRPr lang="en-GB" sz="2000" dirty="0"/>
          </a:p>
        </p:txBody>
      </p:sp>
      <p:sp>
        <p:nvSpPr>
          <p:cNvPr id="4" name="Line 5"/>
          <p:cNvSpPr>
            <a:spLocks noChangeShapeType="1"/>
          </p:cNvSpPr>
          <p:nvPr/>
        </p:nvSpPr>
        <p:spPr bwMode="auto">
          <a:xfrm>
            <a:off x="755575" y="905561"/>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5" name="Obrázek 4"/>
          <p:cNvPicPr>
            <a:picLocks noChangeAspect="1"/>
          </p:cNvPicPr>
          <p:nvPr/>
        </p:nvPicPr>
        <p:blipFill>
          <a:blip r:embed="rId2"/>
          <a:stretch>
            <a:fillRect/>
          </a:stretch>
        </p:blipFill>
        <p:spPr>
          <a:xfrm>
            <a:off x="509273" y="1585556"/>
            <a:ext cx="5852667" cy="36579"/>
          </a:xfrm>
          <a:prstGeom prst="rect">
            <a:avLst/>
          </a:prstGeom>
        </p:spPr>
      </p:pic>
      <p:pic>
        <p:nvPicPr>
          <p:cNvPr id="7" name="Obrázek 6">
            <a:extLst>
              <a:ext uri="{FF2B5EF4-FFF2-40B4-BE49-F238E27FC236}">
                <a16:creationId xmlns:a16="http://schemas.microsoft.com/office/drawing/2014/main" id="{19BD92F3-5D83-4AFB-9B6E-0B2C556476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8" name="Obrázek 7">
            <a:hlinkClick r:id="rId4"/>
            <a:extLst>
              <a:ext uri="{FF2B5EF4-FFF2-40B4-BE49-F238E27FC236}">
                <a16:creationId xmlns:a16="http://schemas.microsoft.com/office/drawing/2014/main" id="{AA99B185-F66F-4E83-BC7A-D57759F06A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360745468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981075"/>
            <a:ext cx="7210499" cy="647725"/>
          </a:xfrm>
        </p:spPr>
        <p:txBody>
          <a:bodyPr/>
          <a:lstStyle/>
          <a:p>
            <a:r>
              <a:rPr lang="cs-CZ" altLang="cs-CZ" sz="3200" dirty="0">
                <a:solidFill>
                  <a:srgbClr val="66CCFF"/>
                </a:solidFill>
              </a:rPr>
              <a:t>IGA/A GC</a:t>
            </a:r>
            <a:endParaRPr lang="cs-CZ" sz="3200" dirty="0">
              <a:solidFill>
                <a:srgbClr val="41BBF1"/>
              </a:solidFill>
            </a:endParaRPr>
          </a:p>
        </p:txBody>
      </p:sp>
      <p:sp>
        <p:nvSpPr>
          <p:cNvPr id="3" name="Zástupný symbol pro obsah 2"/>
          <p:cNvSpPr>
            <a:spLocks noGrp="1"/>
          </p:cNvSpPr>
          <p:nvPr>
            <p:ph idx="1"/>
          </p:nvPr>
        </p:nvSpPr>
        <p:spPr>
          <a:xfrm>
            <a:off x="508397" y="1622135"/>
            <a:ext cx="7704856" cy="4752528"/>
          </a:xfrm>
        </p:spPr>
        <p:txBody>
          <a:bodyPr/>
          <a:lstStyle/>
          <a:p>
            <a:pPr marL="0" indent="0" algn="ctr">
              <a:buNone/>
            </a:pPr>
            <a:r>
              <a:rPr lang="en-GB" sz="2400" b="1" dirty="0"/>
              <a:t>Application Submission</a:t>
            </a:r>
          </a:p>
          <a:p>
            <a:pPr algn="just"/>
            <a:r>
              <a:rPr lang="en-GB" sz="1600" dirty="0"/>
              <a:t>The IGA/A GC projects are evaluated in terms of the fulfilment of conditions set out in the IGA/A project registered under CZ.02.2.69/0.0/0.0/19_073/0016936 and in Call No. 02_19_073 IMPROVING THE QUALITY OF INTERNAL GRANT SCHEMES AT HIGHER EDUCATION INSTITUTIONS as well as the scientific value of the project is evaluated at the same time. </a:t>
            </a:r>
          </a:p>
          <a:p>
            <a:pPr marL="0" indent="0" algn="just">
              <a:buNone/>
            </a:pPr>
            <a:endParaRPr lang="en-GB" sz="1600" dirty="0"/>
          </a:p>
          <a:p>
            <a:pPr algn="just"/>
            <a:r>
              <a:rPr lang="en-GB" sz="1600" dirty="0"/>
              <a:t>The project proposal is also evaluated in terms of the contribution to the scientific knowledge, the understanding of the current state of knowledge in the respective field, the quality of methodology, the quality of project management, the level of expected publication outputs, the quality of the team and adequacy of financial requirements. In the proposed project, it is necessary to specify in detail data relating to each year of the project.</a:t>
            </a:r>
          </a:p>
          <a:p>
            <a:pPr algn="just"/>
            <a:r>
              <a:rPr lang="en-GB" sz="1600" b="1" i="1" dirty="0"/>
              <a:t>Note: The IGA/A GC student grant may not be awarded for a topic identical to the dissertation topic of the principal researcher or of any other research team members.  </a:t>
            </a:r>
          </a:p>
          <a:p>
            <a:pPr marL="0" indent="0">
              <a:buNone/>
            </a:pPr>
            <a:endParaRPr lang="en-GB" sz="2000" dirty="0"/>
          </a:p>
        </p:txBody>
      </p:sp>
      <p:sp>
        <p:nvSpPr>
          <p:cNvPr id="4" name="Line 5"/>
          <p:cNvSpPr>
            <a:spLocks noChangeShapeType="1"/>
          </p:cNvSpPr>
          <p:nvPr/>
        </p:nvSpPr>
        <p:spPr bwMode="auto">
          <a:xfrm>
            <a:off x="755575" y="905561"/>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5" name="Obrázek 4"/>
          <p:cNvPicPr>
            <a:picLocks noChangeAspect="1"/>
          </p:cNvPicPr>
          <p:nvPr/>
        </p:nvPicPr>
        <p:blipFill>
          <a:blip r:embed="rId2"/>
          <a:stretch>
            <a:fillRect/>
          </a:stretch>
        </p:blipFill>
        <p:spPr>
          <a:xfrm>
            <a:off x="509273" y="1585556"/>
            <a:ext cx="5852667" cy="36579"/>
          </a:xfrm>
          <a:prstGeom prst="rect">
            <a:avLst/>
          </a:prstGeom>
        </p:spPr>
      </p:pic>
      <p:pic>
        <p:nvPicPr>
          <p:cNvPr id="7" name="Obrázek 6">
            <a:extLst>
              <a:ext uri="{FF2B5EF4-FFF2-40B4-BE49-F238E27FC236}">
                <a16:creationId xmlns:a16="http://schemas.microsoft.com/office/drawing/2014/main" id="{DBDDC05D-EB86-4069-ABCE-1D891CCEAB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7940" y="5975191"/>
            <a:ext cx="3924000" cy="872102"/>
          </a:xfrm>
          <a:prstGeom prst="rect">
            <a:avLst/>
          </a:prstGeom>
        </p:spPr>
      </p:pic>
      <p:pic>
        <p:nvPicPr>
          <p:cNvPr id="8" name="Obrázek 7">
            <a:hlinkClick r:id="rId4"/>
            <a:extLst>
              <a:ext uri="{FF2B5EF4-FFF2-40B4-BE49-F238E27FC236}">
                <a16:creationId xmlns:a16="http://schemas.microsoft.com/office/drawing/2014/main" id="{6D8800F9-BCA4-4FD4-836A-C8BFDB4A78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2087964822"/>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3200" dirty="0">
                <a:solidFill>
                  <a:srgbClr val="66CCFF"/>
                </a:solidFill>
              </a:rPr>
              <a:t>IGA/A GC</a:t>
            </a:r>
            <a:endParaRPr lang="cs-CZ" sz="3200" dirty="0">
              <a:solidFill>
                <a:srgbClr val="00B0F0"/>
              </a:solidFill>
            </a:endParaRPr>
          </a:p>
        </p:txBody>
      </p:sp>
      <p:sp>
        <p:nvSpPr>
          <p:cNvPr id="3" name="Zástupný symbol pro obsah 2"/>
          <p:cNvSpPr>
            <a:spLocks noGrp="1"/>
          </p:cNvSpPr>
          <p:nvPr>
            <p:ph idx="1"/>
          </p:nvPr>
        </p:nvSpPr>
        <p:spPr>
          <a:xfrm>
            <a:off x="827088" y="2060848"/>
            <a:ext cx="7751994" cy="4094286"/>
          </a:xfrm>
        </p:spPr>
        <p:txBody>
          <a:bodyPr/>
          <a:lstStyle/>
          <a:p>
            <a:pPr marL="0" indent="0" algn="ctr">
              <a:buNone/>
            </a:pPr>
            <a:r>
              <a:rPr lang="en-GB" sz="2400" b="1" dirty="0"/>
              <a:t>Projects Approved for Funding</a:t>
            </a:r>
            <a:endParaRPr lang="cs-CZ" sz="2400" b="1" dirty="0"/>
          </a:p>
          <a:p>
            <a:pPr marL="0" indent="0" algn="ctr">
              <a:buNone/>
            </a:pPr>
            <a:endParaRPr lang="en-GB" sz="2400" b="1" dirty="0"/>
          </a:p>
          <a:p>
            <a:pPr algn="just"/>
            <a:r>
              <a:rPr lang="en-GB" sz="2000" dirty="0"/>
              <a:t>Funding for the project is provided on the basis of an </a:t>
            </a:r>
            <a:r>
              <a:rPr lang="en-GB" sz="2000" b="1" dirty="0"/>
              <a:t>agreement</a:t>
            </a:r>
            <a:r>
              <a:rPr lang="en-GB" sz="2000" dirty="0"/>
              <a:t> concluded between the principal researcher and VSE.</a:t>
            </a:r>
            <a:endParaRPr lang="cs-CZ" sz="2000" dirty="0"/>
          </a:p>
          <a:p>
            <a:pPr algn="just"/>
            <a:endParaRPr lang="cs-CZ" sz="2000" dirty="0"/>
          </a:p>
          <a:p>
            <a:pPr algn="just"/>
            <a:r>
              <a:rPr lang="en-GB" sz="2000" dirty="0"/>
              <a:t>Grant funds management is governed by the IGA/A GC Rules.</a:t>
            </a:r>
          </a:p>
          <a:p>
            <a:pPr algn="just"/>
            <a:endParaRPr lang="en-GB" sz="2000" dirty="0"/>
          </a:p>
          <a:p>
            <a:pPr marL="0" indent="0" algn="just">
              <a:buNone/>
            </a:pPr>
            <a:r>
              <a:rPr lang="en-GB" sz="2000" i="1" dirty="0"/>
              <a:t>The principal researcher is responsible for sound and economic financial management of allocated funds.</a:t>
            </a:r>
          </a:p>
        </p:txBody>
      </p:sp>
      <p:sp>
        <p:nvSpPr>
          <p:cNvPr id="4" name="Line 5"/>
          <p:cNvSpPr>
            <a:spLocks noChangeShapeType="1"/>
          </p:cNvSpPr>
          <p:nvPr/>
        </p:nvSpPr>
        <p:spPr bwMode="auto">
          <a:xfrm>
            <a:off x="805230" y="1156531"/>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5" name="Obrázek 4"/>
          <p:cNvPicPr>
            <a:picLocks noChangeAspect="1"/>
          </p:cNvPicPr>
          <p:nvPr/>
        </p:nvPicPr>
        <p:blipFill>
          <a:blip r:embed="rId2"/>
          <a:stretch>
            <a:fillRect/>
          </a:stretch>
        </p:blipFill>
        <p:spPr>
          <a:xfrm>
            <a:off x="467544" y="1912040"/>
            <a:ext cx="5852667" cy="36579"/>
          </a:xfrm>
          <a:prstGeom prst="rect">
            <a:avLst/>
          </a:prstGeom>
        </p:spPr>
      </p:pic>
      <p:pic>
        <p:nvPicPr>
          <p:cNvPr id="7" name="Obrázek 6">
            <a:extLst>
              <a:ext uri="{FF2B5EF4-FFF2-40B4-BE49-F238E27FC236}">
                <a16:creationId xmlns:a16="http://schemas.microsoft.com/office/drawing/2014/main" id="{FB74A772-62A6-4869-AE18-6887D0EA5F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8" name="Obrázek 7">
            <a:hlinkClick r:id="rId4"/>
            <a:extLst>
              <a:ext uri="{FF2B5EF4-FFF2-40B4-BE49-F238E27FC236}">
                <a16:creationId xmlns:a16="http://schemas.microsoft.com/office/drawing/2014/main" id="{3FF117DE-0827-434D-AAED-E1EE56EE05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119372727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683568" y="759414"/>
            <a:ext cx="7990523" cy="3927229"/>
          </a:xfrm>
          <a:prstGeom prst="rect">
            <a:avLst/>
          </a:prstGeom>
        </p:spPr>
        <p:txBody>
          <a:bodyPr wrap="square">
            <a:spAutoFit/>
          </a:bodyPr>
          <a:lstStyle/>
          <a:p>
            <a:pPr>
              <a:buNone/>
            </a:pPr>
            <a:r>
              <a:rPr lang="cs-CZ" altLang="cs-CZ" sz="3600" dirty="0">
                <a:solidFill>
                  <a:srgbClr val="66CCFF"/>
                </a:solidFill>
              </a:rPr>
              <a:t> </a:t>
            </a:r>
            <a:r>
              <a:rPr lang="cs-CZ" altLang="cs-CZ" sz="3200" b="1" dirty="0">
                <a:solidFill>
                  <a:srgbClr val="66CCFF"/>
                </a:solidFill>
              </a:rPr>
              <a:t>IGA/A GC</a:t>
            </a:r>
            <a:endParaRPr lang="cs-CZ" altLang="cs-CZ" sz="3200" b="1" kern="0" dirty="0">
              <a:solidFill>
                <a:schemeClr val="tx1"/>
              </a:solidFill>
              <a:latin typeface="Arial"/>
              <a:ea typeface="+mj-ea"/>
              <a:cs typeface="+mj-cs"/>
            </a:endParaRPr>
          </a:p>
          <a:p>
            <a:pPr algn="ctr">
              <a:buNone/>
            </a:pPr>
            <a:endParaRPr lang="cs-CZ" altLang="cs-CZ" sz="2400" b="1" kern="0" dirty="0">
              <a:solidFill>
                <a:schemeClr val="tx1"/>
              </a:solidFill>
              <a:latin typeface="Arial"/>
              <a:ea typeface="+mj-ea"/>
              <a:cs typeface="+mj-cs"/>
            </a:endParaRPr>
          </a:p>
          <a:p>
            <a:pPr algn="ctr">
              <a:buNone/>
            </a:pPr>
            <a:r>
              <a:rPr lang="en-US" altLang="cs-CZ" sz="2400" b="1" kern="0" dirty="0">
                <a:solidFill>
                  <a:schemeClr val="tx1"/>
                </a:solidFill>
                <a:latin typeface="Arial"/>
                <a:ea typeface="+mj-ea"/>
                <a:cs typeface="+mj-cs"/>
              </a:rPr>
              <a:t>Mandatory Reporting of Monthly Activity of IGA/A GC Project Researchers</a:t>
            </a:r>
            <a:endParaRPr lang="cs-CZ" altLang="cs-CZ" sz="2400" b="1" kern="0" dirty="0">
              <a:solidFill>
                <a:schemeClr val="tx1"/>
              </a:solidFill>
              <a:latin typeface="Arial"/>
              <a:ea typeface="+mj-ea"/>
              <a:cs typeface="+mj-cs"/>
            </a:endParaRPr>
          </a:p>
          <a:p>
            <a:pPr algn="ctr">
              <a:buNone/>
            </a:pPr>
            <a:endParaRPr lang="cs-CZ" altLang="cs-CZ" sz="2400" b="1" kern="0" dirty="0">
              <a:solidFill>
                <a:schemeClr val="tx1"/>
              </a:solidFill>
              <a:latin typeface="Arial"/>
              <a:ea typeface="+mj-ea"/>
              <a:cs typeface="+mj-cs"/>
            </a:endParaRPr>
          </a:p>
          <a:p>
            <a:pPr algn="just">
              <a:buNone/>
            </a:pPr>
            <a:r>
              <a:rPr lang="en-US" altLang="cs-CZ" kern="0" dirty="0">
                <a:solidFill>
                  <a:schemeClr val="tx1"/>
                </a:solidFill>
                <a:latin typeface="+mn-lt"/>
                <a:ea typeface="+mj-ea"/>
                <a:cs typeface="Calibri" panose="020F0502020204030204" pitchFamily="34" charset="0"/>
              </a:rPr>
              <a:t>For each month of the student project, each researcher prepares </a:t>
            </a:r>
            <a:r>
              <a:rPr lang="cs-CZ" altLang="cs-CZ" kern="0" dirty="0">
                <a:solidFill>
                  <a:schemeClr val="tx1"/>
                </a:solidFill>
                <a:latin typeface="+mn-lt"/>
                <a:ea typeface="+mj-ea"/>
                <a:cs typeface="Calibri" panose="020F0502020204030204" pitchFamily="34" charset="0"/>
              </a:rPr>
              <a:t>      </a:t>
            </a:r>
            <a:r>
              <a:rPr lang="en-US" altLang="cs-CZ" kern="0" dirty="0">
                <a:solidFill>
                  <a:schemeClr val="tx1"/>
                </a:solidFill>
                <a:latin typeface="+mn-lt"/>
                <a:ea typeface="+mj-ea"/>
                <a:cs typeface="Calibri" panose="020F0502020204030204" pitchFamily="34" charset="0"/>
              </a:rPr>
              <a:t>a written </a:t>
            </a:r>
            <a:r>
              <a:rPr lang="en-US" altLang="cs-CZ" b="1" kern="0" dirty="0">
                <a:solidFill>
                  <a:schemeClr val="tx1"/>
                </a:solidFill>
                <a:latin typeface="+mn-lt"/>
                <a:ea typeface="+mj-ea"/>
                <a:cs typeface="Calibri" panose="020F0502020204030204" pitchFamily="34" charset="0"/>
              </a:rPr>
              <a:t>Activity Report </a:t>
            </a:r>
            <a:r>
              <a:rPr lang="en-US" altLang="cs-CZ" kern="0" dirty="0">
                <a:solidFill>
                  <a:schemeClr val="tx1"/>
                </a:solidFill>
                <a:latin typeface="+mn-lt"/>
                <a:ea typeface="+mj-ea"/>
                <a:cs typeface="Calibri" panose="020F0502020204030204" pitchFamily="34" charset="0"/>
              </a:rPr>
              <a:t>(a template available at the OSR website), which is signed by the researcher and the mentor. Upon its completion, the Activity Report is on a monthly basis submitted to the administrator who approves this report. </a:t>
            </a:r>
            <a:r>
              <a:rPr lang="cs-CZ" altLang="cs-CZ" kern="0" dirty="0">
                <a:solidFill>
                  <a:schemeClr val="tx1"/>
                </a:solidFill>
                <a:latin typeface="+mn-lt"/>
                <a:ea typeface="+mj-ea"/>
                <a:cs typeface="Calibri" panose="020F0502020204030204" pitchFamily="34" charset="0"/>
              </a:rPr>
              <a:t>(IGA/A GC </a:t>
            </a:r>
            <a:r>
              <a:rPr lang="cs-CZ" altLang="cs-CZ" kern="0" dirty="0" err="1">
                <a:solidFill>
                  <a:schemeClr val="tx1"/>
                </a:solidFill>
                <a:latin typeface="+mn-lt"/>
                <a:ea typeface="+mj-ea"/>
                <a:cs typeface="Calibri" panose="020F0502020204030204" pitchFamily="34" charset="0"/>
              </a:rPr>
              <a:t>Rules</a:t>
            </a:r>
            <a:r>
              <a:rPr lang="cs-CZ" altLang="cs-CZ" kern="0" dirty="0">
                <a:solidFill>
                  <a:schemeClr val="tx1"/>
                </a:solidFill>
                <a:latin typeface="+mn-lt"/>
                <a:ea typeface="+mj-ea"/>
                <a:cs typeface="Calibri" panose="020F0502020204030204" pitchFamily="34" charset="0"/>
              </a:rPr>
              <a:t>)</a:t>
            </a:r>
          </a:p>
          <a:p>
            <a:pPr algn="just">
              <a:buNone/>
            </a:pPr>
            <a:endParaRPr lang="cs-CZ" altLang="cs-CZ" kern="0" dirty="0">
              <a:solidFill>
                <a:schemeClr val="tx1"/>
              </a:solidFill>
              <a:latin typeface="+mn-lt"/>
              <a:ea typeface="+mj-ea"/>
              <a:cs typeface="Calibri" panose="020F0502020204030204" pitchFamily="34" charset="0"/>
            </a:endParaRPr>
          </a:p>
        </p:txBody>
      </p:sp>
      <p:pic>
        <p:nvPicPr>
          <p:cNvPr id="2" name="Obrázek 1"/>
          <p:cNvPicPr>
            <a:picLocks noChangeAspect="1"/>
          </p:cNvPicPr>
          <p:nvPr/>
        </p:nvPicPr>
        <p:blipFill>
          <a:blip r:embed="rId2"/>
          <a:stretch>
            <a:fillRect/>
          </a:stretch>
        </p:blipFill>
        <p:spPr>
          <a:xfrm>
            <a:off x="293273" y="1268760"/>
            <a:ext cx="5852667" cy="36579"/>
          </a:xfrm>
          <a:prstGeom prst="rect">
            <a:avLst/>
          </a:prstGeom>
        </p:spPr>
      </p:pic>
      <p:sp>
        <p:nvSpPr>
          <p:cNvPr id="4" name="Line 5"/>
          <p:cNvSpPr>
            <a:spLocks noChangeShapeType="1"/>
          </p:cNvSpPr>
          <p:nvPr/>
        </p:nvSpPr>
        <p:spPr bwMode="auto">
          <a:xfrm>
            <a:off x="323528" y="764704"/>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7" name="Obrázek 6">
            <a:extLst>
              <a:ext uri="{FF2B5EF4-FFF2-40B4-BE49-F238E27FC236}">
                <a16:creationId xmlns:a16="http://schemas.microsoft.com/office/drawing/2014/main" id="{A001D027-D101-404A-9128-3B4459CED9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8" name="Obrázek 7">
            <a:hlinkClick r:id="rId4"/>
            <a:extLst>
              <a:ext uri="{FF2B5EF4-FFF2-40B4-BE49-F238E27FC236}">
                <a16:creationId xmlns:a16="http://schemas.microsoft.com/office/drawing/2014/main" id="{FAD77617-F4B3-4D7E-8A42-2C46B8251F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253875284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49156" y="759414"/>
            <a:ext cx="8424936" cy="4936736"/>
          </a:xfrm>
          <a:prstGeom prst="rect">
            <a:avLst/>
          </a:prstGeom>
        </p:spPr>
        <p:txBody>
          <a:bodyPr wrap="square">
            <a:spAutoFit/>
          </a:bodyPr>
          <a:lstStyle/>
          <a:p>
            <a:pPr>
              <a:buNone/>
            </a:pPr>
            <a:r>
              <a:rPr lang="en-GB" altLang="cs-CZ" sz="3600" dirty="0">
                <a:solidFill>
                  <a:srgbClr val="66CCFF"/>
                </a:solidFill>
              </a:rPr>
              <a:t> </a:t>
            </a:r>
            <a:r>
              <a:rPr lang="en-GB" altLang="cs-CZ" sz="3200" b="1" dirty="0">
                <a:solidFill>
                  <a:srgbClr val="66CCFF"/>
                </a:solidFill>
              </a:rPr>
              <a:t>IGA/A GC</a:t>
            </a:r>
            <a:endParaRPr lang="en-GB" altLang="cs-CZ" sz="3200" b="1" kern="0" dirty="0">
              <a:solidFill>
                <a:schemeClr val="tx1"/>
              </a:solidFill>
              <a:latin typeface="Arial"/>
              <a:ea typeface="+mj-ea"/>
              <a:cs typeface="+mj-cs"/>
            </a:endParaRPr>
          </a:p>
          <a:p>
            <a:pPr algn="ctr">
              <a:buNone/>
            </a:pPr>
            <a:r>
              <a:rPr lang="en-GB" altLang="cs-CZ" sz="2400" b="1" kern="0" dirty="0">
                <a:solidFill>
                  <a:schemeClr val="tx1"/>
                </a:solidFill>
                <a:latin typeface="Arial"/>
                <a:ea typeface="+mj-ea"/>
                <a:cs typeface="+mj-cs"/>
              </a:rPr>
              <a:t>Project Termination </a:t>
            </a:r>
            <a:endParaRPr lang="cs-CZ" altLang="cs-CZ" sz="2400" b="1" kern="0" dirty="0">
              <a:solidFill>
                <a:schemeClr val="tx1"/>
              </a:solidFill>
              <a:latin typeface="Arial"/>
              <a:ea typeface="+mj-ea"/>
              <a:cs typeface="+mj-cs"/>
            </a:endParaRPr>
          </a:p>
          <a:p>
            <a:pPr algn="ctr">
              <a:buNone/>
            </a:pPr>
            <a:endParaRPr lang="en-GB" altLang="cs-CZ" sz="2400" b="1" kern="0" dirty="0">
              <a:solidFill>
                <a:schemeClr val="tx1"/>
              </a:solidFill>
              <a:latin typeface="Arial"/>
              <a:ea typeface="+mj-ea"/>
              <a:cs typeface="+mj-cs"/>
            </a:endParaRPr>
          </a:p>
          <a:p>
            <a:pPr marL="342900" indent="-342900" algn="just">
              <a:buClr>
                <a:srgbClr val="41BBF1"/>
              </a:buClr>
              <a:buFont typeface="Arial" panose="020B0604020202020204" pitchFamily="34" charset="0"/>
              <a:buChar char="•"/>
            </a:pPr>
            <a:r>
              <a:rPr lang="en-GB" altLang="cs-CZ" kern="0" dirty="0">
                <a:solidFill>
                  <a:schemeClr val="tx1"/>
                </a:solidFill>
                <a:latin typeface="+mn-lt"/>
                <a:ea typeface="+mj-ea"/>
                <a:cs typeface="Calibri" panose="020F0502020204030204" pitchFamily="34" charset="0"/>
              </a:rPr>
              <a:t>Upon the completion of the project, a </a:t>
            </a:r>
            <a:r>
              <a:rPr lang="en-GB" altLang="cs-CZ" b="1" kern="0" dirty="0">
                <a:solidFill>
                  <a:schemeClr val="tx1"/>
                </a:solidFill>
                <a:latin typeface="+mn-lt"/>
                <a:ea typeface="+mj-ea"/>
                <a:cs typeface="Calibri" panose="020F0502020204030204" pitchFamily="34" charset="0"/>
              </a:rPr>
              <a:t>Final Activity Report </a:t>
            </a:r>
            <a:r>
              <a:rPr lang="en-GB" altLang="cs-CZ" kern="0" dirty="0">
                <a:solidFill>
                  <a:schemeClr val="tx1"/>
                </a:solidFill>
                <a:latin typeface="+mn-lt"/>
                <a:ea typeface="+mj-ea"/>
                <a:cs typeface="Calibri" panose="020F0502020204030204" pitchFamily="34" charset="0"/>
              </a:rPr>
              <a:t>is prepared consisting of:</a:t>
            </a:r>
          </a:p>
          <a:p>
            <a:pPr lvl="1" algn="just">
              <a:buNone/>
            </a:pPr>
            <a:r>
              <a:rPr lang="en-GB" altLang="cs-CZ" kern="0" dirty="0">
                <a:solidFill>
                  <a:schemeClr val="tx1"/>
                </a:solidFill>
                <a:latin typeface="+mn-lt"/>
                <a:ea typeface="+mj-ea"/>
                <a:cs typeface="Calibri" panose="020F0502020204030204" pitchFamily="34" charset="0"/>
              </a:rPr>
              <a:t>	a) a report prepared by the principal researcher,</a:t>
            </a:r>
          </a:p>
          <a:p>
            <a:pPr lvl="1" algn="just">
              <a:buNone/>
            </a:pPr>
            <a:r>
              <a:rPr lang="en-GB" altLang="cs-CZ" kern="0" dirty="0">
                <a:solidFill>
                  <a:schemeClr val="tx1"/>
                </a:solidFill>
                <a:latin typeface="+mn-lt"/>
                <a:ea typeface="+mj-ea"/>
                <a:cs typeface="Calibri" panose="020F0502020204030204" pitchFamily="34" charset="0"/>
              </a:rPr>
              <a:t>	b) an annex prepared in </a:t>
            </a:r>
            <a:r>
              <a:rPr lang="en-GB" altLang="cs-CZ" kern="0" dirty="0" err="1">
                <a:solidFill>
                  <a:schemeClr val="tx1"/>
                </a:solidFill>
                <a:latin typeface="+mn-lt"/>
                <a:ea typeface="+mj-ea"/>
                <a:cs typeface="Calibri" panose="020F0502020204030204" pitchFamily="34" charset="0"/>
              </a:rPr>
              <a:t>InSIS</a:t>
            </a:r>
            <a:r>
              <a:rPr lang="en-GB" altLang="cs-CZ" kern="0" dirty="0">
                <a:solidFill>
                  <a:schemeClr val="tx1"/>
                </a:solidFill>
                <a:latin typeface="+mn-lt"/>
                <a:ea typeface="+mj-ea"/>
                <a:cs typeface="Calibri" panose="020F0502020204030204" pitchFamily="34" charset="0"/>
              </a:rPr>
              <a:t>.</a:t>
            </a:r>
          </a:p>
          <a:p>
            <a:pPr lvl="1" algn="just">
              <a:buNone/>
            </a:pPr>
            <a:r>
              <a:rPr lang="en-GB" altLang="cs-CZ" kern="0" dirty="0">
                <a:solidFill>
                  <a:schemeClr val="tx1"/>
                </a:solidFill>
                <a:latin typeface="+mn-lt"/>
                <a:ea typeface="+mj-ea"/>
                <a:cs typeface="Calibri" panose="020F0502020204030204" pitchFamily="34" charset="0"/>
              </a:rPr>
              <a:t>	</a:t>
            </a:r>
          </a:p>
          <a:p>
            <a:pPr lvl="1" algn="just">
              <a:buNone/>
            </a:pPr>
            <a:r>
              <a:rPr lang="en-GB" altLang="cs-CZ" sz="1800" i="1" kern="0" dirty="0">
                <a:solidFill>
                  <a:schemeClr val="tx1"/>
                </a:solidFill>
                <a:latin typeface="+mn-lt"/>
                <a:ea typeface="+mj-ea"/>
                <a:cs typeface="Calibri" panose="020F0502020204030204" pitchFamily="34" charset="0"/>
              </a:rPr>
              <a:t>For more details see IGA/A GC Rules.</a:t>
            </a:r>
          </a:p>
          <a:p>
            <a:pPr lvl="1" algn="just">
              <a:buNone/>
            </a:pPr>
            <a:endParaRPr lang="en-GB" altLang="cs-CZ" sz="1800" i="1" kern="0" dirty="0">
              <a:solidFill>
                <a:schemeClr val="tx1"/>
              </a:solidFill>
              <a:latin typeface="+mn-lt"/>
              <a:ea typeface="+mj-ea"/>
              <a:cs typeface="Calibri" panose="020F0502020204030204" pitchFamily="34" charset="0"/>
            </a:endParaRPr>
          </a:p>
          <a:p>
            <a:pPr marL="342900" indent="-342900" algn="just">
              <a:buClr>
                <a:srgbClr val="41BBF1"/>
              </a:buClr>
              <a:buFont typeface="Arial" panose="020B0604020202020204" pitchFamily="34" charset="0"/>
              <a:buChar char="•"/>
            </a:pPr>
            <a:r>
              <a:rPr lang="en-GB" altLang="cs-CZ" kern="0" dirty="0">
                <a:solidFill>
                  <a:schemeClr val="tx1"/>
                </a:solidFill>
                <a:cs typeface="Calibri" panose="020F0502020204030204" pitchFamily="34" charset="0"/>
              </a:rPr>
              <a:t>The completed project is evaluated by the GC under the following scale</a:t>
            </a:r>
          </a:p>
          <a:p>
            <a:pPr marL="914400" lvl="1" indent="-457200" algn="just">
              <a:buAutoNum type="alphaLcParenR"/>
            </a:pPr>
            <a:r>
              <a:rPr lang="en-GB" altLang="cs-CZ" kern="0" dirty="0">
                <a:solidFill>
                  <a:schemeClr val="tx1"/>
                </a:solidFill>
                <a:cs typeface="Calibri" panose="020F0502020204030204" pitchFamily="34" charset="0"/>
              </a:rPr>
              <a:t>fulfilled,</a:t>
            </a:r>
          </a:p>
          <a:p>
            <a:pPr marL="914400" lvl="1" indent="-457200" algn="just">
              <a:buAutoNum type="alphaLcParenR"/>
            </a:pPr>
            <a:r>
              <a:rPr lang="en-GB" altLang="cs-CZ" kern="0" dirty="0">
                <a:solidFill>
                  <a:schemeClr val="tx1"/>
                </a:solidFill>
                <a:cs typeface="Calibri" panose="020F0502020204030204" pitchFamily="34" charset="0"/>
              </a:rPr>
              <a:t>unfulfilled.</a:t>
            </a:r>
            <a:endParaRPr lang="en-GB" altLang="cs-CZ" sz="1800" i="1" kern="0" dirty="0">
              <a:solidFill>
                <a:schemeClr val="tx1"/>
              </a:solidFill>
              <a:latin typeface="+mn-lt"/>
              <a:ea typeface="+mj-ea"/>
              <a:cs typeface="Calibri" panose="020F0502020204030204" pitchFamily="34" charset="0"/>
            </a:endParaRPr>
          </a:p>
        </p:txBody>
      </p:sp>
      <p:pic>
        <p:nvPicPr>
          <p:cNvPr id="2" name="Obrázek 1"/>
          <p:cNvPicPr>
            <a:picLocks noChangeAspect="1"/>
          </p:cNvPicPr>
          <p:nvPr/>
        </p:nvPicPr>
        <p:blipFill>
          <a:blip r:embed="rId2"/>
          <a:stretch>
            <a:fillRect/>
          </a:stretch>
        </p:blipFill>
        <p:spPr>
          <a:xfrm>
            <a:off x="293273" y="1268760"/>
            <a:ext cx="5852667" cy="36579"/>
          </a:xfrm>
          <a:prstGeom prst="rect">
            <a:avLst/>
          </a:prstGeom>
        </p:spPr>
      </p:pic>
      <p:sp>
        <p:nvSpPr>
          <p:cNvPr id="4" name="Line 5"/>
          <p:cNvSpPr>
            <a:spLocks noChangeShapeType="1"/>
          </p:cNvSpPr>
          <p:nvPr/>
        </p:nvSpPr>
        <p:spPr bwMode="auto">
          <a:xfrm>
            <a:off x="323528" y="764704"/>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7" name="Obrázek 6">
            <a:extLst>
              <a:ext uri="{FF2B5EF4-FFF2-40B4-BE49-F238E27FC236}">
                <a16:creationId xmlns:a16="http://schemas.microsoft.com/office/drawing/2014/main" id="{C4D294F0-274E-4F59-8D45-A44BDC7D93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8" name="Obrázek 7">
            <a:hlinkClick r:id="rId4"/>
            <a:extLst>
              <a:ext uri="{FF2B5EF4-FFF2-40B4-BE49-F238E27FC236}">
                <a16:creationId xmlns:a16="http://schemas.microsoft.com/office/drawing/2014/main" id="{E0AC35D6-F664-40F2-B4E8-FED0DDCD33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297593058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0825" y="692150"/>
            <a:ext cx="7848600" cy="666750"/>
          </a:xfrm>
        </p:spPr>
        <p:txBody>
          <a:bodyPr/>
          <a:lstStyle/>
          <a:p>
            <a:pPr eaLnBrk="1" hangingPunct="1"/>
            <a:r>
              <a:rPr lang="cs-CZ" altLang="cs-CZ" sz="3600"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11267" name="Rectangle 3"/>
          <p:cNvSpPr>
            <a:spLocks noGrp="1" noChangeArrowheads="1"/>
          </p:cNvSpPr>
          <p:nvPr>
            <p:ph type="body" sz="half" idx="1"/>
          </p:nvPr>
        </p:nvSpPr>
        <p:spPr>
          <a:xfrm>
            <a:off x="395288" y="1628775"/>
            <a:ext cx="8425233" cy="4752553"/>
          </a:xfrm>
        </p:spPr>
        <p:txBody>
          <a:bodyPr/>
          <a:lstStyle/>
          <a:p>
            <a:pPr marL="0" lvl="0" indent="0" algn="just">
              <a:lnSpc>
                <a:spcPct val="107000"/>
              </a:lnSpc>
              <a:spcAft>
                <a:spcPts val="0"/>
              </a:spcAft>
              <a:buNone/>
            </a:pPr>
            <a:r>
              <a:rPr lang="en-GB" sz="2400" b="1" dirty="0">
                <a:ea typeface="Calibri" panose="020F0502020204030204" pitchFamily="34" charset="0"/>
                <a:cs typeface="Times New Roman" panose="02020603050405020304" pitchFamily="18" charset="0"/>
              </a:rPr>
              <a:t>Publication Outputs</a:t>
            </a:r>
            <a:endParaRPr lang="cs-CZ" sz="2400" b="1" dirty="0">
              <a:ea typeface="Calibri" panose="020F0502020204030204" pitchFamily="34" charset="0"/>
              <a:cs typeface="Times New Roman" panose="02020603050405020304" pitchFamily="18" charset="0"/>
            </a:endParaRPr>
          </a:p>
          <a:p>
            <a:pPr marL="0" lvl="0" indent="0" algn="just">
              <a:lnSpc>
                <a:spcPct val="107000"/>
              </a:lnSpc>
              <a:spcAft>
                <a:spcPts val="0"/>
              </a:spcAft>
              <a:buNone/>
            </a:pPr>
            <a:endParaRPr lang="en-GB" sz="2400" b="1" dirty="0">
              <a:ea typeface="Calibri" panose="020F0502020204030204" pitchFamily="34" charset="0"/>
              <a:cs typeface="Times New Roman" panose="02020603050405020304" pitchFamily="18" charset="0"/>
            </a:endParaRPr>
          </a:p>
          <a:p>
            <a:pPr algn="just">
              <a:lnSpc>
                <a:spcPct val="107000"/>
              </a:lnSpc>
              <a:spcAft>
                <a:spcPts val="0"/>
              </a:spcAft>
            </a:pPr>
            <a:r>
              <a:rPr lang="en-GB" sz="1800" dirty="0">
                <a:ea typeface="Calibri" panose="020F0502020204030204" pitchFamily="34" charset="0"/>
                <a:cs typeface="Times New Roman" panose="02020603050405020304" pitchFamily="18" charset="0"/>
              </a:rPr>
              <a:t>Each student project must result in at least one publication output submitted for the peer review process.</a:t>
            </a:r>
          </a:p>
          <a:p>
            <a:pPr algn="just">
              <a:lnSpc>
                <a:spcPct val="107000"/>
              </a:lnSpc>
              <a:spcAft>
                <a:spcPts val="0"/>
              </a:spcAft>
            </a:pPr>
            <a:endParaRPr lang="en-GB" sz="1800" dirty="0">
              <a:ea typeface="Calibri" panose="020F0502020204030204" pitchFamily="34" charset="0"/>
              <a:cs typeface="Times New Roman" panose="02020603050405020304" pitchFamily="18" charset="0"/>
            </a:endParaRPr>
          </a:p>
          <a:p>
            <a:pPr algn="just">
              <a:lnSpc>
                <a:spcPct val="107000"/>
              </a:lnSpc>
              <a:spcAft>
                <a:spcPts val="0"/>
              </a:spcAft>
            </a:pPr>
            <a:r>
              <a:rPr lang="en-GB" sz="1600" b="1" i="1" dirty="0">
                <a:ea typeface="Calibri" panose="020F0502020204030204" pitchFamily="34" charset="0"/>
                <a:cs typeface="Times New Roman" panose="02020603050405020304" pitchFamily="18" charset="0"/>
              </a:rPr>
              <a:t>Note: The publication outputs must state that the work was carried out with the financial support of IGA/A GC, indicating the project identification “OP RDE IGA/A, CZ.02.2.69/0.0/0.0/19_073/0016936” and the </a:t>
            </a:r>
            <a:r>
              <a:rPr lang="en-GB" sz="1600" b="1" i="1" dirty="0" err="1">
                <a:ea typeface="Calibri" panose="020F0502020204030204" pitchFamily="34" charset="0"/>
                <a:cs typeface="Times New Roman" panose="02020603050405020304" pitchFamily="18" charset="0"/>
              </a:rPr>
              <a:t>InSIS</a:t>
            </a:r>
            <a:r>
              <a:rPr lang="en-GB" sz="1600" b="1" i="1" dirty="0">
                <a:ea typeface="Calibri" panose="020F0502020204030204" pitchFamily="34" charset="0"/>
                <a:cs typeface="Times New Roman" panose="02020603050405020304" pitchFamily="18" charset="0"/>
              </a:rPr>
              <a:t> project number. </a:t>
            </a:r>
          </a:p>
          <a:p>
            <a:pPr algn="just">
              <a:lnSpc>
                <a:spcPct val="107000"/>
              </a:lnSpc>
              <a:spcAft>
                <a:spcPts val="0"/>
              </a:spcAft>
            </a:pPr>
            <a:endParaRPr lang="en-GB" sz="1600" dirty="0">
              <a:ea typeface="Calibri" panose="020F0502020204030204" pitchFamily="34" charset="0"/>
              <a:cs typeface="Times New Roman" panose="02020603050405020304" pitchFamily="18" charset="0"/>
            </a:endParaRPr>
          </a:p>
          <a:p>
            <a:pPr algn="ctr" eaLnBrk="1" hangingPunct="1">
              <a:lnSpc>
                <a:spcPct val="90000"/>
              </a:lnSpc>
              <a:buSzPct val="60000"/>
              <a:buFont typeface="Wingdings" panose="05000000000000000000" pitchFamily="2" charset="2"/>
              <a:buNone/>
            </a:pPr>
            <a:endParaRPr lang="en-GB" altLang="cs-CZ" b="1" dirty="0">
              <a:solidFill>
                <a:srgbClr val="000099"/>
              </a:solidFill>
            </a:endParaRPr>
          </a:p>
        </p:txBody>
      </p:sp>
      <p:sp>
        <p:nvSpPr>
          <p:cNvPr id="11268"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269"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7" name="Obrázek 6">
            <a:extLst>
              <a:ext uri="{FF2B5EF4-FFF2-40B4-BE49-F238E27FC236}">
                <a16:creationId xmlns:a16="http://schemas.microsoft.com/office/drawing/2014/main" id="{4359770E-0882-47E7-B1EB-BBD5ED38D8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8" name="Obrázek 7">
            <a:hlinkClick r:id="rId3"/>
            <a:extLst>
              <a:ext uri="{FF2B5EF4-FFF2-40B4-BE49-F238E27FC236}">
                <a16:creationId xmlns:a16="http://schemas.microsoft.com/office/drawing/2014/main" id="{0970A4CE-98BD-42B3-9E75-F9BB270091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4099" name="Rectangle 5"/>
          <p:cNvSpPr>
            <a:spLocks noGrp="1" noChangeArrowheads="1"/>
          </p:cNvSpPr>
          <p:nvPr>
            <p:ph type="body" idx="1"/>
          </p:nvPr>
        </p:nvSpPr>
        <p:spPr>
          <a:xfrm>
            <a:off x="395288" y="1557338"/>
            <a:ext cx="8209158" cy="5111750"/>
          </a:xfrm>
        </p:spPr>
        <p:txBody>
          <a:bodyPr/>
          <a:lstStyle/>
          <a:p>
            <a:pPr marL="0" indent="0" algn="ctr" eaLnBrk="1" hangingPunct="1">
              <a:lnSpc>
                <a:spcPct val="90000"/>
              </a:lnSpc>
              <a:spcBef>
                <a:spcPct val="65000"/>
              </a:spcBef>
              <a:buSzPct val="130000"/>
              <a:buNone/>
            </a:pPr>
            <a:r>
              <a:rPr lang="en-GB" altLang="cs-CZ" b="1" dirty="0"/>
              <a:t>Organisation of IGA/A GC </a:t>
            </a:r>
          </a:p>
          <a:p>
            <a:pPr marL="0" indent="0" algn="ctr" eaLnBrk="1" hangingPunct="1">
              <a:lnSpc>
                <a:spcPct val="90000"/>
              </a:lnSpc>
              <a:spcBef>
                <a:spcPct val="65000"/>
              </a:spcBef>
              <a:buSzPct val="130000"/>
              <a:buNone/>
            </a:pPr>
            <a:endParaRPr lang="en-GB" altLang="cs-CZ" sz="1050" b="1" u="sng" dirty="0"/>
          </a:p>
          <a:p>
            <a:pPr algn="just" eaLnBrk="1" hangingPunct="1">
              <a:spcBef>
                <a:spcPts val="600"/>
              </a:spcBef>
              <a:buSzPct val="115000"/>
              <a:buFont typeface="Arial" panose="020B0604020202020204" pitchFamily="34" charset="0"/>
              <a:buChar char="•"/>
            </a:pPr>
            <a:r>
              <a:rPr lang="en-GB" altLang="cs-CZ" sz="1600" b="1" dirty="0">
                <a:solidFill>
                  <a:srgbClr val="333333"/>
                </a:solidFill>
              </a:rPr>
              <a:t>The IGA/A grant competition is a competition in support of projects carried out on the basis of the IGA/A project registered under CZ.02.2.69/0.0/0.0/19_073/0016936 and of OP RDE Call No. 02_19_073 IMPROVING THE QUALITY OF INTERNAL GRANT SCHEMES AT HIGHER EDUCATION INSTITUTIONS.</a:t>
            </a:r>
          </a:p>
          <a:p>
            <a:pPr algn="just" eaLnBrk="1" hangingPunct="1">
              <a:spcBef>
                <a:spcPts val="600"/>
              </a:spcBef>
              <a:buSzPct val="115000"/>
              <a:buFont typeface="Arial" panose="020B0604020202020204" pitchFamily="34" charset="0"/>
              <a:buChar char="•"/>
            </a:pPr>
            <a:r>
              <a:rPr lang="en-GB" altLang="cs-CZ" sz="1600" b="1" dirty="0">
                <a:solidFill>
                  <a:srgbClr val="333333"/>
                </a:solidFill>
              </a:rPr>
              <a:t>IGA/A GC</a:t>
            </a:r>
            <a:r>
              <a:rPr lang="en-GB" altLang="cs-CZ" sz="1600" dirty="0">
                <a:solidFill>
                  <a:srgbClr val="333333"/>
                </a:solidFill>
              </a:rPr>
              <a:t> is governed by the IGA/A Grant Regulations and IGA/A Grant Competition Rules</a:t>
            </a:r>
          </a:p>
          <a:p>
            <a:pPr algn="just" eaLnBrk="1" hangingPunct="1">
              <a:spcBef>
                <a:spcPts val="600"/>
              </a:spcBef>
              <a:buSzPct val="115000"/>
              <a:buFont typeface="Arial" panose="020B0604020202020204" pitchFamily="34" charset="0"/>
              <a:buChar char="•"/>
            </a:pPr>
            <a:r>
              <a:rPr lang="en-GB" altLang="cs-CZ" sz="1800" i="1" dirty="0"/>
              <a:t>    (see https://veda.vse.cz/podpora-vedy/granty/grantova-soutez-iga-a/) </a:t>
            </a:r>
          </a:p>
          <a:p>
            <a:pPr algn="just" eaLnBrk="1" hangingPunct="1">
              <a:spcBef>
                <a:spcPts val="600"/>
              </a:spcBef>
              <a:buSzPct val="115000"/>
              <a:buFont typeface="Arial" panose="020B0604020202020204" pitchFamily="34" charset="0"/>
              <a:buChar char="•"/>
            </a:pPr>
            <a:endParaRPr lang="en-GB" altLang="cs-CZ" sz="1800" b="1" dirty="0">
              <a:solidFill>
                <a:srgbClr val="333333"/>
              </a:solidFill>
            </a:endParaRPr>
          </a:p>
          <a:p>
            <a:pPr algn="just" eaLnBrk="1" hangingPunct="1">
              <a:spcBef>
                <a:spcPts val="600"/>
              </a:spcBef>
              <a:buSzPct val="115000"/>
              <a:buFont typeface="Arial" panose="020B0604020202020204" pitchFamily="34" charset="0"/>
              <a:buChar char="•"/>
            </a:pPr>
            <a:r>
              <a:rPr lang="en-GB" altLang="cs-CZ" sz="1600" b="1" dirty="0">
                <a:solidFill>
                  <a:srgbClr val="333333"/>
                </a:solidFill>
              </a:rPr>
              <a:t>1st round  of IGA/A GC: 30 September 2020</a:t>
            </a:r>
            <a:endParaRPr lang="en-GB" altLang="cs-CZ" sz="1600" dirty="0">
              <a:solidFill>
                <a:srgbClr val="333333"/>
              </a:solidFill>
            </a:endParaRPr>
          </a:p>
          <a:p>
            <a:pPr eaLnBrk="1" hangingPunct="1">
              <a:spcBef>
                <a:spcPts val="600"/>
              </a:spcBef>
              <a:buSzPct val="115000"/>
              <a:buFont typeface="Arial" panose="020B0604020202020204" pitchFamily="34" charset="0"/>
              <a:buChar char="•"/>
            </a:pPr>
            <a:r>
              <a:rPr lang="en-GB" altLang="cs-CZ" sz="1600" b="1" dirty="0">
                <a:solidFill>
                  <a:srgbClr val="333333"/>
                </a:solidFill>
              </a:rPr>
              <a:t>Application closing date: 12 noon on 20 October 2020</a:t>
            </a:r>
          </a:p>
          <a:p>
            <a:pPr eaLnBrk="1" hangingPunct="1">
              <a:spcBef>
                <a:spcPts val="600"/>
              </a:spcBef>
              <a:buSzPct val="115000"/>
              <a:buFont typeface="Arial" panose="020B0604020202020204" pitchFamily="34" charset="0"/>
              <a:buChar char="•"/>
            </a:pPr>
            <a:r>
              <a:rPr lang="en-GB" altLang="cs-CZ" sz="1600" b="1" dirty="0">
                <a:solidFill>
                  <a:srgbClr val="333333"/>
                </a:solidFill>
              </a:rPr>
              <a:t>Project start date: 1 January 2021</a:t>
            </a:r>
          </a:p>
          <a:p>
            <a:pPr lvl="1" eaLnBrk="1" hangingPunct="1">
              <a:lnSpc>
                <a:spcPct val="90000"/>
              </a:lnSpc>
              <a:buSzPct val="115000"/>
              <a:buFont typeface="Arial" panose="020B0604020202020204" pitchFamily="34" charset="0"/>
              <a:buChar char="•"/>
            </a:pPr>
            <a:endParaRPr lang="en-GB" altLang="cs-CZ" sz="2000" dirty="0">
              <a:solidFill>
                <a:srgbClr val="000099"/>
              </a:solidFill>
            </a:endParaRPr>
          </a:p>
          <a:p>
            <a:pPr eaLnBrk="1" hangingPunct="1">
              <a:lnSpc>
                <a:spcPct val="90000"/>
              </a:lnSpc>
              <a:buFont typeface="Wingdings" panose="05000000000000000000" pitchFamily="2" charset="2"/>
              <a:buChar char="§"/>
            </a:pPr>
            <a:endParaRPr lang="en-GB" altLang="cs-CZ" sz="2000" dirty="0">
              <a:solidFill>
                <a:srgbClr val="000099"/>
              </a:solidFill>
            </a:endParaRPr>
          </a:p>
        </p:txBody>
      </p:sp>
      <p:sp>
        <p:nvSpPr>
          <p:cNvPr id="4100" name="Line 7"/>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01" name="Line 8"/>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8" name="Obrázek 7">
            <a:extLst>
              <a:ext uri="{FF2B5EF4-FFF2-40B4-BE49-F238E27FC236}">
                <a16:creationId xmlns:a16="http://schemas.microsoft.com/office/drawing/2014/main" id="{88020089-5D9D-485C-B76C-D60707745A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9" name="Obrázek 8">
            <a:hlinkClick r:id="rId3"/>
            <a:extLst>
              <a:ext uri="{FF2B5EF4-FFF2-40B4-BE49-F238E27FC236}">
                <a16:creationId xmlns:a16="http://schemas.microsoft.com/office/drawing/2014/main" id="{0C450592-46CF-4596-993C-50ADAE98B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0825" y="404813"/>
            <a:ext cx="7715250" cy="1223962"/>
          </a:xfrm>
        </p:spPr>
        <p:txBody>
          <a:bodyPr/>
          <a:lstStyle/>
          <a:p>
            <a:pPr eaLnBrk="1" hangingPunct="1"/>
            <a:r>
              <a:rPr lang="cs-CZ" altLang="cs-CZ" sz="3600"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12291" name="Rectangle 3"/>
          <p:cNvSpPr>
            <a:spLocks noGrp="1" noChangeArrowheads="1"/>
          </p:cNvSpPr>
          <p:nvPr>
            <p:ph type="body" idx="1"/>
          </p:nvPr>
        </p:nvSpPr>
        <p:spPr>
          <a:xfrm>
            <a:off x="468313" y="1557338"/>
            <a:ext cx="8675687" cy="4895850"/>
          </a:xfrm>
        </p:spPr>
        <p:txBody>
          <a:bodyPr/>
          <a:lstStyle/>
          <a:p>
            <a:pPr marL="0" indent="0" eaLnBrk="1" hangingPunct="1">
              <a:buNone/>
            </a:pPr>
            <a:endParaRPr lang="en-GB" altLang="cs-CZ" sz="2400" dirty="0">
              <a:solidFill>
                <a:srgbClr val="000099"/>
              </a:solidFill>
            </a:endParaRPr>
          </a:p>
          <a:p>
            <a:pPr eaLnBrk="1" hangingPunct="1"/>
            <a:endParaRPr lang="en-GB" altLang="cs-CZ" dirty="0">
              <a:solidFill>
                <a:srgbClr val="000099"/>
              </a:solidFill>
            </a:endParaRPr>
          </a:p>
        </p:txBody>
      </p:sp>
      <p:sp>
        <p:nvSpPr>
          <p:cNvPr id="12292"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293"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294" name="Text Box 6"/>
          <p:cNvSpPr txBox="1">
            <a:spLocks noChangeArrowheads="1"/>
          </p:cNvSpPr>
          <p:nvPr/>
        </p:nvSpPr>
        <p:spPr bwMode="auto">
          <a:xfrm>
            <a:off x="468313" y="1557338"/>
            <a:ext cx="7704086" cy="179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742950" indent="-285750" eaLnBrk="0" hangingPunct="0">
              <a:defRPr sz="2000">
                <a:solidFill>
                  <a:srgbClr val="000099"/>
                </a:solidFill>
                <a:latin typeface="Arial" panose="020B0604020202020204" pitchFamily="34" charset="0"/>
              </a:defRPr>
            </a:lvl1pPr>
            <a:lvl2pPr marL="742950" indent="-285750" eaLnBrk="0" hangingPunct="0">
              <a:defRPr sz="2000">
                <a:solidFill>
                  <a:srgbClr val="000099"/>
                </a:solidFill>
                <a:latin typeface="Arial" panose="020B0604020202020204" pitchFamily="34" charset="0"/>
              </a:defRPr>
            </a:lvl2pPr>
            <a:lvl3pPr marL="1143000" indent="-228600" eaLnBrk="0" hangingPunct="0">
              <a:defRPr sz="2000">
                <a:solidFill>
                  <a:srgbClr val="000099"/>
                </a:solidFill>
                <a:latin typeface="Arial" panose="020B0604020202020204" pitchFamily="34" charset="0"/>
              </a:defRPr>
            </a:lvl3pPr>
            <a:lvl4pPr marL="1600200" indent="-228600" eaLnBrk="0" hangingPunct="0">
              <a:defRPr sz="2000">
                <a:solidFill>
                  <a:srgbClr val="000099"/>
                </a:solidFill>
                <a:latin typeface="Arial" panose="020B0604020202020204" pitchFamily="34" charset="0"/>
              </a:defRPr>
            </a:lvl4pPr>
            <a:lvl5pPr marL="2057400" indent="-228600" eaLnBrk="0" hangingPunct="0">
              <a:defRPr sz="2000">
                <a:solidFill>
                  <a:srgbClr val="000099"/>
                </a:solidFill>
                <a:latin typeface="Arial" panose="020B0604020202020204" pitchFamily="34" charset="0"/>
              </a:defRPr>
            </a:lvl5pPr>
            <a:lvl6pPr marL="25146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6pPr>
            <a:lvl7pPr marL="29718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7pPr>
            <a:lvl8pPr marL="34290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8pPr>
            <a:lvl9pPr marL="38862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9pPr>
          </a:lstStyle>
          <a:p>
            <a:pPr marL="342900" indent="-342900" algn="just" eaLnBrk="1" hangingPunct="1">
              <a:lnSpc>
                <a:spcPct val="100000"/>
              </a:lnSpc>
              <a:spcBef>
                <a:spcPts val="0"/>
              </a:spcBef>
              <a:buFont typeface="Arial" panose="020B0604020202020204" pitchFamily="34" charset="0"/>
              <a:buChar char="•"/>
            </a:pPr>
            <a:endParaRPr lang="en-GB" altLang="cs-CZ" b="1" dirty="0">
              <a:solidFill>
                <a:schemeClr val="tx1"/>
              </a:solidFill>
            </a:endParaRPr>
          </a:p>
          <a:p>
            <a:pPr marL="342900" indent="-342900" algn="just" eaLnBrk="1" hangingPunct="1">
              <a:lnSpc>
                <a:spcPct val="100000"/>
              </a:lnSpc>
              <a:spcBef>
                <a:spcPts val="0"/>
              </a:spcBef>
              <a:buFont typeface="Arial" panose="020B0604020202020204" pitchFamily="34" charset="0"/>
              <a:buChar char="•"/>
            </a:pPr>
            <a:endParaRPr lang="en-GB" altLang="cs-CZ" b="1" dirty="0">
              <a:solidFill>
                <a:schemeClr val="tx1"/>
              </a:solidFill>
            </a:endParaRPr>
          </a:p>
          <a:p>
            <a:pPr algn="ctr" eaLnBrk="1" hangingPunct="1">
              <a:buFont typeface="Wingdings" panose="05000000000000000000" pitchFamily="2" charset="2"/>
              <a:buNone/>
            </a:pPr>
            <a:r>
              <a:rPr lang="cs-CZ" altLang="cs-CZ" sz="3200" b="1" dirty="0">
                <a:solidFill>
                  <a:schemeClr val="tx1"/>
                </a:solidFill>
              </a:rPr>
              <a:t> </a:t>
            </a:r>
          </a:p>
          <a:p>
            <a:pPr algn="ctr" eaLnBrk="1" hangingPunct="1">
              <a:buFont typeface="Wingdings" panose="05000000000000000000" pitchFamily="2" charset="2"/>
              <a:buNone/>
            </a:pPr>
            <a:r>
              <a:rPr lang="en-GB" altLang="cs-CZ" sz="3200" b="1" dirty="0">
                <a:solidFill>
                  <a:schemeClr val="tx1"/>
                </a:solidFill>
              </a:rPr>
              <a:t>Thank you for your attention.</a:t>
            </a:r>
            <a:endParaRPr lang="en-GB" altLang="cs-CZ" sz="2800" b="1" dirty="0">
              <a:solidFill>
                <a:schemeClr val="tx1"/>
              </a:solidFill>
            </a:endParaRPr>
          </a:p>
        </p:txBody>
      </p:sp>
      <p:pic>
        <p:nvPicPr>
          <p:cNvPr id="8" name="Obrázek 7">
            <a:extLst>
              <a:ext uri="{FF2B5EF4-FFF2-40B4-BE49-F238E27FC236}">
                <a16:creationId xmlns:a16="http://schemas.microsoft.com/office/drawing/2014/main" id="{30C62E37-1885-49E3-B890-E54E6A24AB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4099" name="Rectangle 5"/>
          <p:cNvSpPr>
            <a:spLocks noGrp="1" noChangeArrowheads="1"/>
          </p:cNvSpPr>
          <p:nvPr>
            <p:ph type="body" idx="1"/>
          </p:nvPr>
        </p:nvSpPr>
        <p:spPr>
          <a:xfrm>
            <a:off x="466730" y="1341437"/>
            <a:ext cx="8353420" cy="5111750"/>
          </a:xfrm>
        </p:spPr>
        <p:txBody>
          <a:bodyPr/>
          <a:lstStyle/>
          <a:p>
            <a:pPr marL="0" indent="0" algn="ctr" eaLnBrk="1" hangingPunct="1">
              <a:lnSpc>
                <a:spcPct val="90000"/>
              </a:lnSpc>
              <a:spcBef>
                <a:spcPct val="65000"/>
              </a:spcBef>
              <a:buSzPct val="130000"/>
              <a:buNone/>
            </a:pPr>
            <a:r>
              <a:rPr lang="en-GB" altLang="cs-CZ" b="1" dirty="0"/>
              <a:t>IGA/A GC Principles</a:t>
            </a:r>
          </a:p>
          <a:p>
            <a:pPr marL="0" indent="0" algn="ctr" eaLnBrk="1" hangingPunct="1">
              <a:lnSpc>
                <a:spcPct val="90000"/>
              </a:lnSpc>
              <a:spcBef>
                <a:spcPct val="65000"/>
              </a:spcBef>
              <a:buSzPct val="130000"/>
              <a:buNone/>
            </a:pPr>
            <a:endParaRPr lang="en-GB" altLang="cs-CZ" sz="1050" b="1" u="sng" dirty="0"/>
          </a:p>
          <a:p>
            <a:pPr algn="ctr">
              <a:buSzPct val="60000"/>
              <a:buNone/>
            </a:pPr>
            <a:r>
              <a:rPr lang="en-GB" altLang="cs-CZ" sz="1800" dirty="0"/>
              <a:t>Webpages: Office of Science and Research</a:t>
            </a:r>
          </a:p>
          <a:p>
            <a:pPr algn="ctr">
              <a:buSzPct val="60000"/>
              <a:buNone/>
            </a:pPr>
            <a:r>
              <a:rPr lang="en-GB" altLang="cs-CZ" sz="1800" b="1" dirty="0"/>
              <a:t>    Science &amp; Research Support – Grants – IGA/A Grant Competition </a:t>
            </a:r>
          </a:p>
          <a:p>
            <a:pPr algn="ctr">
              <a:buSzPct val="60000"/>
              <a:buNone/>
            </a:pPr>
            <a:r>
              <a:rPr lang="en-GB" altLang="cs-CZ" sz="1800" b="1" dirty="0">
                <a:hlinkClick r:id="rId2"/>
              </a:rPr>
              <a:t>https://science.vse.cz/science-research-support/grant/iga-a-grant-competition/</a:t>
            </a:r>
            <a:endParaRPr lang="en-GB" altLang="cs-CZ" sz="1800" b="1" dirty="0"/>
          </a:p>
          <a:p>
            <a:pPr algn="ctr">
              <a:buSzPct val="60000"/>
              <a:buNone/>
            </a:pPr>
            <a:endParaRPr lang="en-GB" altLang="cs-CZ" sz="1100" b="1" dirty="0"/>
          </a:p>
          <a:p>
            <a:pPr marL="285750" indent="-285750">
              <a:buFont typeface="Arial" panose="020B0604020202020204" pitchFamily="34" charset="0"/>
              <a:buChar char="•"/>
            </a:pPr>
            <a:r>
              <a:rPr lang="en-GB" sz="1800" dirty="0"/>
              <a:t>Call for IGA/A Grant Competition</a:t>
            </a:r>
          </a:p>
          <a:p>
            <a:pPr marL="285750" indent="-285750">
              <a:buFont typeface="Arial" panose="020B0604020202020204" pitchFamily="34" charset="0"/>
              <a:buChar char="•"/>
            </a:pPr>
            <a:r>
              <a:rPr lang="en-GB" sz="1800" dirty="0"/>
              <a:t>IGA/A Grant Competition Schedule</a:t>
            </a:r>
            <a:endParaRPr lang="en-GB" sz="1800" dirty="0">
              <a:highlight>
                <a:srgbClr val="FFFF00"/>
              </a:highlight>
            </a:endParaRPr>
          </a:p>
          <a:p>
            <a:pPr marL="285750" indent="-285750">
              <a:buFont typeface="Arial" panose="020B0604020202020204" pitchFamily="34" charset="0"/>
              <a:buChar char="•"/>
            </a:pPr>
            <a:r>
              <a:rPr lang="en-GB" sz="1800" dirty="0"/>
              <a:t>IGA/A Grant Competition Rules</a:t>
            </a:r>
            <a:endParaRPr lang="en-GB" sz="1800" dirty="0">
              <a:highlight>
                <a:srgbClr val="FFFF00"/>
              </a:highlight>
            </a:endParaRPr>
          </a:p>
          <a:p>
            <a:pPr marL="285750" indent="-285750">
              <a:buFont typeface="Arial" panose="020B0604020202020204" pitchFamily="34" charset="0"/>
              <a:buChar char="•"/>
            </a:pPr>
            <a:r>
              <a:rPr lang="en-GB" sz="1800" dirty="0"/>
              <a:t>Criteria for Evaluating IGA/A GC Student Grant Projects</a:t>
            </a:r>
          </a:p>
          <a:p>
            <a:pPr eaLnBrk="1" hangingPunct="1">
              <a:lnSpc>
                <a:spcPct val="90000"/>
              </a:lnSpc>
              <a:buFont typeface="Wingdings" panose="05000000000000000000" pitchFamily="2" charset="2"/>
              <a:buChar char="§"/>
            </a:pPr>
            <a:endParaRPr lang="en-GB" altLang="cs-CZ" sz="2000" dirty="0">
              <a:solidFill>
                <a:srgbClr val="000099"/>
              </a:solidFill>
            </a:endParaRPr>
          </a:p>
        </p:txBody>
      </p:sp>
      <p:sp>
        <p:nvSpPr>
          <p:cNvPr id="4100" name="Line 7"/>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01" name="Line 8"/>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67353487-FA28-4773-9B67-E8FD5B9F0C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0552" y="7389440"/>
            <a:ext cx="3924000" cy="870874"/>
          </a:xfrm>
          <a:prstGeom prst="rect">
            <a:avLst/>
          </a:prstGeom>
        </p:spPr>
      </p:pic>
      <p:pic>
        <p:nvPicPr>
          <p:cNvPr id="9" name="Obrázek 8">
            <a:extLst>
              <a:ext uri="{FF2B5EF4-FFF2-40B4-BE49-F238E27FC236}">
                <a16:creationId xmlns:a16="http://schemas.microsoft.com/office/drawing/2014/main" id="{EC8E128A-CF9C-4E51-B58D-CC6149027A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10" name="Obrázek 9">
            <a:hlinkClick r:id="rId5"/>
            <a:extLst>
              <a:ext uri="{FF2B5EF4-FFF2-40B4-BE49-F238E27FC236}">
                <a16:creationId xmlns:a16="http://schemas.microsoft.com/office/drawing/2014/main" id="{6D19472B-BC51-4CC6-92B9-14471F1AE8B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186428183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4099" name="Rectangle 5"/>
          <p:cNvSpPr>
            <a:spLocks noGrp="1" noChangeArrowheads="1"/>
          </p:cNvSpPr>
          <p:nvPr>
            <p:ph type="body" idx="1"/>
          </p:nvPr>
        </p:nvSpPr>
        <p:spPr>
          <a:xfrm>
            <a:off x="395292" y="1339799"/>
            <a:ext cx="8353420" cy="5111750"/>
          </a:xfrm>
        </p:spPr>
        <p:txBody>
          <a:bodyPr/>
          <a:lstStyle/>
          <a:p>
            <a:pPr marL="0" indent="0" algn="ctr" eaLnBrk="1" hangingPunct="1">
              <a:lnSpc>
                <a:spcPct val="90000"/>
              </a:lnSpc>
              <a:spcBef>
                <a:spcPct val="65000"/>
              </a:spcBef>
              <a:buSzPct val="130000"/>
              <a:buNone/>
            </a:pPr>
            <a:r>
              <a:rPr lang="en-GB" altLang="cs-CZ" b="1" dirty="0"/>
              <a:t>IGA/A GC Principles</a:t>
            </a:r>
          </a:p>
          <a:p>
            <a:pPr algn="ctr">
              <a:buSzPct val="60000"/>
              <a:buNone/>
            </a:pPr>
            <a:endParaRPr lang="en-GB" altLang="cs-CZ" sz="1100" b="1" dirty="0"/>
          </a:p>
          <a:p>
            <a:pPr marL="285750" indent="-285750">
              <a:buFont typeface="Arial" panose="020B0604020202020204" pitchFamily="34" charset="0"/>
              <a:buChar char="•"/>
            </a:pPr>
            <a:r>
              <a:rPr lang="en-GB" sz="1800" dirty="0"/>
              <a:t>Suggestions regarding the elaboration and evaluation of final reports of IGA/A GC projects</a:t>
            </a:r>
          </a:p>
          <a:p>
            <a:pPr marL="285750" indent="-285750">
              <a:buFont typeface="Arial" panose="020B0604020202020204" pitchFamily="34" charset="0"/>
              <a:buChar char="•"/>
            </a:pPr>
            <a:r>
              <a:rPr lang="en-GB" sz="1800" dirty="0"/>
              <a:t>IGA/A GC Application Guide</a:t>
            </a:r>
          </a:p>
          <a:p>
            <a:pPr marL="285750" indent="-285750">
              <a:buFont typeface="Arial" panose="020B0604020202020204" pitchFamily="34" charset="0"/>
              <a:buChar char="•"/>
            </a:pPr>
            <a:r>
              <a:rPr lang="en-GB" sz="1800" dirty="0"/>
              <a:t>Grant Committee</a:t>
            </a:r>
          </a:p>
          <a:p>
            <a:pPr marL="285750" indent="-285750">
              <a:buFont typeface="Arial" panose="020B0604020202020204" pitchFamily="34" charset="0"/>
              <a:buChar char="•"/>
            </a:pPr>
            <a:endParaRPr lang="en-GB" sz="2000" dirty="0"/>
          </a:p>
          <a:p>
            <a:pPr marL="0" indent="0" algn="ctr">
              <a:buNone/>
            </a:pPr>
            <a:r>
              <a:rPr lang="en-GB" altLang="cs-CZ" b="1" dirty="0"/>
              <a:t>Other IGA/A GC documents</a:t>
            </a:r>
          </a:p>
          <a:p>
            <a:pPr marL="285750" indent="-285750">
              <a:buFont typeface="Arial" panose="020B0604020202020204" pitchFamily="34" charset="0"/>
              <a:buChar char="•"/>
            </a:pPr>
            <a:r>
              <a:rPr lang="en-GB" sz="1800" dirty="0"/>
              <a:t>Project Card IGA/A GC</a:t>
            </a:r>
          </a:p>
          <a:p>
            <a:pPr marL="285750" indent="-285750">
              <a:buFont typeface="Arial" panose="020B0604020202020204" pitchFamily="34" charset="0"/>
              <a:buChar char="•"/>
            </a:pPr>
            <a:r>
              <a:rPr lang="en-GB" sz="1800" dirty="0"/>
              <a:t>IGA/A Grant Regulations</a:t>
            </a:r>
          </a:p>
          <a:p>
            <a:pPr marL="285750" indent="-285750">
              <a:buFont typeface="Arial" panose="020B0604020202020204" pitchFamily="34" charset="0"/>
              <a:buChar char="•"/>
            </a:pPr>
            <a:r>
              <a:rPr lang="en-GB" sz="1800" dirty="0"/>
              <a:t>Agreement IGA/A GC</a:t>
            </a:r>
          </a:p>
          <a:p>
            <a:pPr marL="285750" indent="-285750">
              <a:buFont typeface="Arial" panose="020B0604020202020204" pitchFamily="34" charset="0"/>
              <a:buChar char="•"/>
            </a:pPr>
            <a:r>
              <a:rPr lang="en-GB" sz="1800" dirty="0"/>
              <a:t>Amendment to Agreement IGA/A GC</a:t>
            </a:r>
          </a:p>
          <a:p>
            <a:pPr marL="285750" indent="-285750">
              <a:buFont typeface="Arial" panose="020B0604020202020204" pitchFamily="34" charset="0"/>
              <a:buChar char="•"/>
            </a:pPr>
            <a:endParaRPr lang="en-GB" sz="2000" dirty="0"/>
          </a:p>
          <a:p>
            <a:pPr eaLnBrk="1" hangingPunct="1">
              <a:lnSpc>
                <a:spcPct val="90000"/>
              </a:lnSpc>
              <a:buFont typeface="Wingdings" panose="05000000000000000000" pitchFamily="2" charset="2"/>
              <a:buChar char="§"/>
            </a:pPr>
            <a:endParaRPr lang="en-GB" altLang="cs-CZ" sz="2000" dirty="0">
              <a:solidFill>
                <a:srgbClr val="000099"/>
              </a:solidFill>
            </a:endParaRPr>
          </a:p>
        </p:txBody>
      </p:sp>
      <p:sp>
        <p:nvSpPr>
          <p:cNvPr id="4100" name="Line 7"/>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01" name="Line 8"/>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67353487-FA28-4773-9B67-E8FD5B9F0C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40552" y="7389440"/>
            <a:ext cx="3924000" cy="870874"/>
          </a:xfrm>
          <a:prstGeom prst="rect">
            <a:avLst/>
          </a:prstGeom>
        </p:spPr>
      </p:pic>
      <p:pic>
        <p:nvPicPr>
          <p:cNvPr id="9" name="Obrázek 8">
            <a:extLst>
              <a:ext uri="{FF2B5EF4-FFF2-40B4-BE49-F238E27FC236}">
                <a16:creationId xmlns:a16="http://schemas.microsoft.com/office/drawing/2014/main" id="{9C067002-0665-4E60-BBDF-69EACCC089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10" name="Obrázek 9">
            <a:hlinkClick r:id="rId4"/>
            <a:extLst>
              <a:ext uri="{FF2B5EF4-FFF2-40B4-BE49-F238E27FC236}">
                <a16:creationId xmlns:a16="http://schemas.microsoft.com/office/drawing/2014/main" id="{2DA3AC21-B5D3-4B2C-BCDD-BA7D10E924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228180266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0825" y="692150"/>
            <a:ext cx="7848600" cy="666750"/>
          </a:xfrm>
        </p:spPr>
        <p:txBody>
          <a:bodyPr/>
          <a:lstStyle/>
          <a:p>
            <a:pPr eaLnBrk="1" hangingPunct="1"/>
            <a:r>
              <a:rPr lang="cs-CZ" altLang="cs-CZ" sz="4000"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5123" name="Rectangle 3"/>
          <p:cNvSpPr>
            <a:spLocks noGrp="1" noChangeArrowheads="1"/>
          </p:cNvSpPr>
          <p:nvPr>
            <p:ph type="body" sz="half" idx="1"/>
          </p:nvPr>
        </p:nvSpPr>
        <p:spPr>
          <a:xfrm>
            <a:off x="204035" y="1594110"/>
            <a:ext cx="8544677" cy="4787639"/>
          </a:xfrm>
        </p:spPr>
        <p:txBody>
          <a:bodyPr/>
          <a:lstStyle/>
          <a:p>
            <a:pPr marL="0" indent="0" algn="ctr">
              <a:buNone/>
            </a:pPr>
            <a:r>
              <a:rPr lang="en-GB" sz="3200" b="1" dirty="0">
                <a:solidFill>
                  <a:srgbClr val="333333"/>
                </a:solidFill>
              </a:rPr>
              <a:t>Who Can Submit an Application?</a:t>
            </a:r>
          </a:p>
          <a:p>
            <a:pPr marL="0" indent="0" algn="ctr">
              <a:buNone/>
            </a:pPr>
            <a:endParaRPr lang="en-GB" sz="1000" b="1" dirty="0">
              <a:solidFill>
                <a:srgbClr val="333333"/>
              </a:solidFill>
            </a:endParaRPr>
          </a:p>
          <a:p>
            <a:pPr marL="0" indent="0" algn="ctr">
              <a:buNone/>
            </a:pPr>
            <a:endParaRPr lang="en-GB" sz="1000" b="1" dirty="0">
              <a:solidFill>
                <a:srgbClr val="333333"/>
              </a:solidFill>
            </a:endParaRPr>
          </a:p>
          <a:p>
            <a:pPr lvl="0" algn="just"/>
            <a:r>
              <a:rPr lang="en-GB" sz="2000" b="1" dirty="0">
                <a:solidFill>
                  <a:srgbClr val="333333"/>
                </a:solidFill>
              </a:rPr>
              <a:t>Student in a doctoral study programme at VSE</a:t>
            </a:r>
            <a:endParaRPr lang="en-GB" sz="2000" i="1" dirty="0">
              <a:solidFill>
                <a:srgbClr val="333333"/>
              </a:solidFill>
              <a:highlight>
                <a:srgbClr val="FFFF00"/>
              </a:highlight>
            </a:endParaRPr>
          </a:p>
          <a:p>
            <a:pPr lvl="1" algn="just"/>
            <a:r>
              <a:rPr lang="en-GB" sz="2000" i="1" dirty="0">
                <a:solidFill>
                  <a:srgbClr val="333333"/>
                </a:solidFill>
              </a:rPr>
              <a:t>The student grant competition application can also be submitted by a student who is still a Master’s student. However, the grant may be awarded to such a student after he/she has officially become a Ph.D. student, i.e. after enrolment in a doctoral study programme.</a:t>
            </a:r>
            <a:endParaRPr lang="en-GB" sz="2000" i="1" dirty="0">
              <a:solidFill>
                <a:srgbClr val="333333"/>
              </a:solidFill>
              <a:highlight>
                <a:srgbClr val="FFFF00"/>
              </a:highlight>
            </a:endParaRPr>
          </a:p>
          <a:p>
            <a:pPr marL="0" lvl="0" indent="0" algn="ctr">
              <a:buNone/>
            </a:pPr>
            <a:endParaRPr lang="en-GB" sz="2000" b="1" i="1" dirty="0">
              <a:solidFill>
                <a:srgbClr val="333333"/>
              </a:solidFill>
            </a:endParaRPr>
          </a:p>
          <a:p>
            <a:pPr marL="0" lvl="0" indent="0" algn="just">
              <a:buNone/>
            </a:pPr>
            <a:r>
              <a:rPr lang="en-GB" sz="2000" b="1" dirty="0">
                <a:solidFill>
                  <a:srgbClr val="333333"/>
                </a:solidFill>
              </a:rPr>
              <a:t> </a:t>
            </a:r>
            <a:endParaRPr lang="en-GB" sz="2000" b="1" dirty="0"/>
          </a:p>
          <a:p>
            <a:pPr algn="ctr" eaLnBrk="1" hangingPunct="1">
              <a:lnSpc>
                <a:spcPct val="90000"/>
              </a:lnSpc>
              <a:buSzPct val="60000"/>
              <a:buFont typeface="Wingdings" panose="05000000000000000000" pitchFamily="2" charset="2"/>
              <a:buNone/>
            </a:pPr>
            <a:endParaRPr lang="en-GB" altLang="cs-CZ" b="1" dirty="0">
              <a:solidFill>
                <a:srgbClr val="000099"/>
              </a:solidFill>
            </a:endParaRPr>
          </a:p>
        </p:txBody>
      </p:sp>
      <p:sp>
        <p:nvSpPr>
          <p:cNvPr id="5124"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125"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8" name="Obrázek 7">
            <a:extLst>
              <a:ext uri="{FF2B5EF4-FFF2-40B4-BE49-F238E27FC236}">
                <a16:creationId xmlns:a16="http://schemas.microsoft.com/office/drawing/2014/main" id="{095A4AEF-50AA-47A0-AD3D-B14B29F928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9" name="Obrázek 8">
            <a:hlinkClick r:id="rId3"/>
            <a:extLst>
              <a:ext uri="{FF2B5EF4-FFF2-40B4-BE49-F238E27FC236}">
                <a16:creationId xmlns:a16="http://schemas.microsoft.com/office/drawing/2014/main" id="{3107AF0F-9CB0-4B41-A571-3669A9E1C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6147" name="Rectangle 3"/>
          <p:cNvSpPr>
            <a:spLocks noGrp="1" noChangeArrowheads="1"/>
          </p:cNvSpPr>
          <p:nvPr>
            <p:ph type="body" idx="1"/>
          </p:nvPr>
        </p:nvSpPr>
        <p:spPr>
          <a:xfrm>
            <a:off x="395288" y="1557338"/>
            <a:ext cx="8353423" cy="4895850"/>
          </a:xfrm>
        </p:spPr>
        <p:txBody>
          <a:bodyPr/>
          <a:lstStyle/>
          <a:p>
            <a:pPr marL="0" indent="0" algn="ctr">
              <a:buNone/>
            </a:pPr>
            <a:r>
              <a:rPr lang="en-GB" b="1" dirty="0"/>
              <a:t>Project Type</a:t>
            </a:r>
          </a:p>
          <a:p>
            <a:pPr marL="0" indent="0" algn="ctr">
              <a:buNone/>
            </a:pPr>
            <a:endParaRPr lang="en-GB" sz="1100" dirty="0"/>
          </a:p>
          <a:p>
            <a:pPr algn="just">
              <a:buFont typeface="Arial" panose="020B0604020202020204" pitchFamily="34" charset="0"/>
              <a:buChar char="•"/>
            </a:pPr>
            <a:r>
              <a:rPr lang="en-GB" sz="2000" b="1" dirty="0"/>
              <a:t>Student projects at university level. </a:t>
            </a:r>
            <a:endParaRPr lang="cs-CZ" sz="2000" b="1" dirty="0"/>
          </a:p>
          <a:p>
            <a:pPr marL="0" indent="0" algn="just">
              <a:buNone/>
            </a:pPr>
            <a:r>
              <a:rPr lang="cs-CZ" sz="2000" b="1" dirty="0"/>
              <a:t>     </a:t>
            </a:r>
            <a:r>
              <a:rPr lang="en-GB" sz="2000" dirty="0"/>
              <a:t>The project duration* is</a:t>
            </a:r>
            <a:r>
              <a:rPr lang="en-GB" sz="2000" b="1" dirty="0"/>
              <a:t> 12 or 24 months.</a:t>
            </a:r>
            <a:endParaRPr lang="en-GB" sz="2000" dirty="0"/>
          </a:p>
          <a:p>
            <a:pPr marL="0" indent="0" algn="just">
              <a:buNone/>
            </a:pPr>
            <a:endParaRPr lang="en-GB" sz="1000" dirty="0"/>
          </a:p>
          <a:p>
            <a:pPr marL="0" indent="0" algn="just">
              <a:buNone/>
            </a:pPr>
            <a:r>
              <a:rPr lang="en-GB" sz="1800" dirty="0"/>
              <a:t>One student may be involved as researcher (the principal researcher or a co-researcher) of only </a:t>
            </a:r>
            <a:r>
              <a:rPr lang="en-GB" sz="1800" b="1" dirty="0"/>
              <a:t>one</a:t>
            </a:r>
            <a:r>
              <a:rPr lang="en-GB" sz="1800" dirty="0"/>
              <a:t> student grant funded within IGA/A GC at a given moment.</a:t>
            </a:r>
          </a:p>
          <a:p>
            <a:pPr marL="0" indent="0" algn="just">
              <a:buNone/>
            </a:pPr>
            <a:endParaRPr lang="en-GB" sz="1800" dirty="0"/>
          </a:p>
          <a:p>
            <a:pPr marL="0" indent="0" algn="just">
              <a:buNone/>
            </a:pPr>
            <a:r>
              <a:rPr lang="en-GB" sz="1800" dirty="0"/>
              <a:t>The application </a:t>
            </a:r>
            <a:r>
              <a:rPr lang="en-GB" sz="1800" b="1" dirty="0"/>
              <a:t>must</a:t>
            </a:r>
            <a:r>
              <a:rPr lang="en-GB" sz="1800" dirty="0"/>
              <a:t> be prepared and submitted </a:t>
            </a:r>
            <a:r>
              <a:rPr lang="en-GB" sz="1800" b="1" dirty="0"/>
              <a:t>in the English language.</a:t>
            </a:r>
          </a:p>
          <a:p>
            <a:pPr marL="0" lvl="0" indent="0" algn="just">
              <a:buNone/>
            </a:pPr>
            <a:endParaRPr lang="en-GB" sz="2000" dirty="0"/>
          </a:p>
          <a:p>
            <a:pPr marL="0" indent="0">
              <a:buNone/>
            </a:pPr>
            <a:r>
              <a:rPr lang="en-GB" sz="1600" i="1" dirty="0"/>
              <a:t>* The project duration is the period since the project start date until the approval of the Final Report by the Grant Committee.</a:t>
            </a:r>
          </a:p>
          <a:p>
            <a:pPr marL="0" indent="0" eaLnBrk="1" hangingPunct="1">
              <a:buNone/>
            </a:pPr>
            <a:endParaRPr lang="en-GB" altLang="cs-CZ" sz="2400" i="1" dirty="0">
              <a:solidFill>
                <a:srgbClr val="000099"/>
              </a:solidFill>
            </a:endParaRPr>
          </a:p>
          <a:p>
            <a:pPr lvl="1" eaLnBrk="1" hangingPunct="1"/>
            <a:endParaRPr lang="en-GB" altLang="cs-CZ" sz="2400" dirty="0">
              <a:solidFill>
                <a:srgbClr val="000099"/>
              </a:solidFill>
            </a:endParaRPr>
          </a:p>
          <a:p>
            <a:pPr eaLnBrk="1" hangingPunct="1"/>
            <a:endParaRPr lang="en-GB" altLang="cs-CZ" sz="2400" dirty="0">
              <a:solidFill>
                <a:srgbClr val="000099"/>
              </a:solidFill>
            </a:endParaRPr>
          </a:p>
          <a:p>
            <a:pPr eaLnBrk="1" hangingPunct="1"/>
            <a:endParaRPr lang="en-GB" altLang="cs-CZ" dirty="0">
              <a:solidFill>
                <a:srgbClr val="000099"/>
              </a:solidFill>
            </a:endParaRPr>
          </a:p>
        </p:txBody>
      </p:sp>
      <p:sp>
        <p:nvSpPr>
          <p:cNvPr id="6148"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49"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8" name="Obrázek 7">
            <a:extLst>
              <a:ext uri="{FF2B5EF4-FFF2-40B4-BE49-F238E27FC236}">
                <a16:creationId xmlns:a16="http://schemas.microsoft.com/office/drawing/2014/main" id="{FFA570A0-AF6E-4894-A154-05D5278156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9" name="Obrázek 8">
            <a:hlinkClick r:id="rId3"/>
            <a:extLst>
              <a:ext uri="{FF2B5EF4-FFF2-40B4-BE49-F238E27FC236}">
                <a16:creationId xmlns:a16="http://schemas.microsoft.com/office/drawing/2014/main" id="{5CE175DE-98F6-4638-AE3B-1825B35C5B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404813"/>
            <a:ext cx="7715250" cy="1223962"/>
          </a:xfrm>
        </p:spPr>
        <p:txBody>
          <a:bodyPr/>
          <a:lstStyle/>
          <a:p>
            <a:pPr eaLnBrk="1" hangingPunct="1"/>
            <a:r>
              <a:rPr lang="cs-CZ" altLang="cs-CZ" dirty="0">
                <a:solidFill>
                  <a:srgbClr val="66CCFF"/>
                </a:solidFill>
              </a:rPr>
              <a:t> </a:t>
            </a:r>
            <a:r>
              <a:rPr lang="cs-CZ" altLang="cs-CZ" sz="3200" dirty="0">
                <a:solidFill>
                  <a:srgbClr val="66CCFF"/>
                </a:solidFill>
              </a:rPr>
              <a:t>IGA/A GC</a:t>
            </a:r>
            <a:endParaRPr lang="cs-CZ" altLang="cs-CZ" sz="3200" u="sng" dirty="0">
              <a:solidFill>
                <a:srgbClr val="000099"/>
              </a:solidFill>
            </a:endParaRPr>
          </a:p>
        </p:txBody>
      </p:sp>
      <p:sp>
        <p:nvSpPr>
          <p:cNvPr id="6147" name="Rectangle 3"/>
          <p:cNvSpPr>
            <a:spLocks noGrp="1" noChangeArrowheads="1"/>
          </p:cNvSpPr>
          <p:nvPr>
            <p:ph type="body" idx="1"/>
          </p:nvPr>
        </p:nvSpPr>
        <p:spPr>
          <a:xfrm>
            <a:off x="395288" y="1557338"/>
            <a:ext cx="8353424" cy="4895850"/>
          </a:xfrm>
        </p:spPr>
        <p:txBody>
          <a:bodyPr/>
          <a:lstStyle/>
          <a:p>
            <a:pPr marL="0" indent="0" algn="ctr">
              <a:buNone/>
            </a:pPr>
            <a:r>
              <a:rPr lang="cs-CZ" b="1" dirty="0"/>
              <a:t>Project Type</a:t>
            </a:r>
          </a:p>
          <a:p>
            <a:pPr marL="0" indent="0" algn="ctr">
              <a:buNone/>
            </a:pPr>
            <a:endParaRPr lang="cs-CZ" sz="1100" dirty="0"/>
          </a:p>
          <a:p>
            <a:pPr algn="just">
              <a:buFont typeface="Arial" panose="020B0604020202020204" pitchFamily="34" charset="0"/>
              <a:buChar char="•"/>
            </a:pPr>
            <a:r>
              <a:rPr lang="en-US" sz="1600" b="1" dirty="0"/>
              <a:t>The applicants can submit project proposals within the specified fields of research (FORD, the Frascati Manual):</a:t>
            </a:r>
            <a:endParaRPr lang="cs-CZ" sz="1600" b="1" dirty="0"/>
          </a:p>
          <a:p>
            <a:pPr marL="0" indent="0" algn="just">
              <a:buNone/>
            </a:pPr>
            <a:r>
              <a:rPr lang="cs-CZ" sz="1200" dirty="0"/>
              <a:t>         </a:t>
            </a:r>
            <a:r>
              <a:rPr lang="en-US" sz="1200" dirty="0"/>
              <a:t>A) </a:t>
            </a:r>
            <a:r>
              <a:rPr lang="cs-CZ" sz="1200" dirty="0"/>
              <a:t>	</a:t>
            </a:r>
            <a:r>
              <a:rPr lang="en-US" sz="1400" dirty="0"/>
              <a:t>5.0 Social Sciences (</a:t>
            </a:r>
            <a:r>
              <a:rPr lang="en-US" sz="1400" dirty="0" err="1"/>
              <a:t>vše</a:t>
            </a:r>
            <a:r>
              <a:rPr lang="en-US" sz="1400" dirty="0"/>
              <a:t>)</a:t>
            </a:r>
            <a:r>
              <a:rPr lang="cs-CZ" sz="1400" dirty="0"/>
              <a:t>,  </a:t>
            </a:r>
            <a:r>
              <a:rPr lang="en-US" sz="1400" dirty="0"/>
              <a:t>1.1. Mathematics</a:t>
            </a:r>
            <a:r>
              <a:rPr lang="cs-CZ" sz="1400" dirty="0"/>
              <a:t>,  </a:t>
            </a:r>
            <a:r>
              <a:rPr lang="en-US" sz="1400" dirty="0"/>
              <a:t>1.2. Computer and Information Science </a:t>
            </a:r>
          </a:p>
          <a:p>
            <a:pPr marL="0" indent="0" algn="just">
              <a:buNone/>
            </a:pPr>
            <a:r>
              <a:rPr lang="cs-CZ" sz="1400" dirty="0"/>
              <a:t>	</a:t>
            </a:r>
            <a:r>
              <a:rPr lang="en-US" sz="1400" dirty="0"/>
              <a:t>a</a:t>
            </a:r>
          </a:p>
          <a:p>
            <a:pPr marL="0" indent="0" algn="just">
              <a:buNone/>
            </a:pPr>
            <a:r>
              <a:rPr lang="cs-CZ" sz="1400" dirty="0"/>
              <a:t>        </a:t>
            </a:r>
            <a:r>
              <a:rPr lang="en-US" sz="1400" dirty="0"/>
              <a:t>B)</a:t>
            </a:r>
            <a:r>
              <a:rPr lang="cs-CZ" sz="1400" dirty="0"/>
              <a:t>	</a:t>
            </a:r>
            <a:r>
              <a:rPr lang="en-US" sz="1400" dirty="0"/>
              <a:t>2.2.Electrical Engineering, Electronic Engineering, Information engineering (HW, SW)</a:t>
            </a:r>
            <a:r>
              <a:rPr lang="cs-CZ" sz="1400" dirty="0"/>
              <a:t>, </a:t>
            </a:r>
            <a:r>
              <a:rPr lang="en-US" sz="1400" dirty="0"/>
              <a:t>2.7. </a:t>
            </a:r>
            <a:r>
              <a:rPr lang="cs-CZ" sz="1400" dirty="0"/>
              <a:t>	</a:t>
            </a:r>
            <a:r>
              <a:rPr lang="en-US" sz="1400" dirty="0"/>
              <a:t>Environmental engineering (Energy and Fuels)</a:t>
            </a:r>
            <a:r>
              <a:rPr lang="cs-CZ" sz="1400" dirty="0"/>
              <a:t>, </a:t>
            </a:r>
            <a:r>
              <a:rPr lang="en-US" sz="1400" dirty="0"/>
              <a:t>3.3. Health Science</a:t>
            </a:r>
            <a:r>
              <a:rPr lang="cs-CZ" sz="1400" dirty="0"/>
              <a:t>, </a:t>
            </a:r>
            <a:r>
              <a:rPr lang="en-US" sz="1400" dirty="0"/>
              <a:t>4.5 Other agricultural </a:t>
            </a:r>
            <a:r>
              <a:rPr lang="cs-CZ" sz="1400" dirty="0"/>
              <a:t>	</a:t>
            </a:r>
            <a:r>
              <a:rPr lang="en-US" sz="1400" dirty="0"/>
              <a:t>sciences</a:t>
            </a:r>
            <a:r>
              <a:rPr lang="cs-CZ" sz="1400" dirty="0"/>
              <a:t>, </a:t>
            </a:r>
            <a:r>
              <a:rPr lang="en-US" sz="1400" dirty="0"/>
              <a:t>6.1. History and Archaeology</a:t>
            </a:r>
            <a:r>
              <a:rPr lang="cs-CZ" sz="1400" dirty="0"/>
              <a:t>,  </a:t>
            </a:r>
            <a:r>
              <a:rPr lang="en-US" sz="1400" dirty="0"/>
              <a:t>6.3. Philosophy, Ethics, Religion</a:t>
            </a:r>
            <a:r>
              <a:rPr lang="cs-CZ" sz="1400" dirty="0"/>
              <a:t>, </a:t>
            </a:r>
            <a:r>
              <a:rPr lang="en-US" sz="1400" dirty="0"/>
              <a:t>6.4 Arts (arts, </a:t>
            </a:r>
            <a:r>
              <a:rPr lang="cs-CZ" sz="1400" dirty="0"/>
              <a:t>	</a:t>
            </a:r>
            <a:r>
              <a:rPr lang="en-US" sz="1400" dirty="0"/>
              <a:t>history of arts, performing arts, music)</a:t>
            </a:r>
          </a:p>
          <a:p>
            <a:pPr marL="0" indent="0" algn="just">
              <a:buNone/>
            </a:pPr>
            <a:endParaRPr lang="cs-CZ" sz="2000" dirty="0"/>
          </a:p>
          <a:p>
            <a:pPr marL="0" lvl="0" indent="0" algn="ctr">
              <a:buNone/>
            </a:pPr>
            <a:r>
              <a:rPr lang="cs-CZ" sz="1600" dirty="0"/>
              <a:t>     </a:t>
            </a:r>
            <a:r>
              <a:rPr lang="en-US" sz="1600" dirty="0"/>
              <a:t>In the case the proposed application is submitted outside the fields of research specified under A), justification is always required.</a:t>
            </a:r>
            <a:endParaRPr lang="cs-CZ" sz="1600" dirty="0"/>
          </a:p>
          <a:p>
            <a:pPr marL="0" indent="0">
              <a:buNone/>
            </a:pPr>
            <a:endParaRPr lang="cs-CZ" altLang="cs-CZ" sz="2400" i="1" dirty="0">
              <a:solidFill>
                <a:srgbClr val="000099"/>
              </a:solidFill>
            </a:endParaRPr>
          </a:p>
          <a:p>
            <a:pPr lvl="1" eaLnBrk="1" hangingPunct="1"/>
            <a:endParaRPr lang="cs-CZ" altLang="cs-CZ" sz="2400" dirty="0">
              <a:solidFill>
                <a:srgbClr val="000099"/>
              </a:solidFill>
            </a:endParaRPr>
          </a:p>
          <a:p>
            <a:pPr eaLnBrk="1" hangingPunct="1"/>
            <a:endParaRPr lang="cs-CZ" altLang="cs-CZ" sz="2400" dirty="0">
              <a:solidFill>
                <a:srgbClr val="000099"/>
              </a:solidFill>
            </a:endParaRPr>
          </a:p>
          <a:p>
            <a:pPr eaLnBrk="1" hangingPunct="1"/>
            <a:endParaRPr lang="cs-CZ" altLang="cs-CZ" dirty="0">
              <a:solidFill>
                <a:srgbClr val="000099"/>
              </a:solidFill>
            </a:endParaRPr>
          </a:p>
        </p:txBody>
      </p:sp>
      <p:sp>
        <p:nvSpPr>
          <p:cNvPr id="6148"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49"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8" name="Obrázek 7">
            <a:extLst>
              <a:ext uri="{FF2B5EF4-FFF2-40B4-BE49-F238E27FC236}">
                <a16:creationId xmlns:a16="http://schemas.microsoft.com/office/drawing/2014/main" id="{54CBA7A4-FE09-49A3-B4AF-17BC6AE962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9" name="Obrázek 8">
            <a:hlinkClick r:id="rId3"/>
            <a:extLst>
              <a:ext uri="{FF2B5EF4-FFF2-40B4-BE49-F238E27FC236}">
                <a16:creationId xmlns:a16="http://schemas.microsoft.com/office/drawing/2014/main" id="{FA6ED234-BCB1-4DB7-BBE8-EC9C836C78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79437969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692150"/>
            <a:ext cx="7848600" cy="666750"/>
          </a:xfrm>
        </p:spPr>
        <p:txBody>
          <a:bodyPr/>
          <a:lstStyle/>
          <a:p>
            <a:pPr eaLnBrk="1" hangingPunct="1"/>
            <a:r>
              <a:rPr lang="cs-CZ" altLang="cs-CZ" sz="3200" dirty="0">
                <a:solidFill>
                  <a:srgbClr val="66CCFF"/>
                </a:solidFill>
              </a:rPr>
              <a:t> IGA/A GC</a:t>
            </a:r>
            <a:endParaRPr lang="cs-CZ" altLang="cs-CZ" sz="3200" u="sng" dirty="0">
              <a:solidFill>
                <a:srgbClr val="000099"/>
              </a:solidFill>
            </a:endParaRPr>
          </a:p>
        </p:txBody>
      </p:sp>
      <p:sp>
        <p:nvSpPr>
          <p:cNvPr id="7171" name="Rectangle 3"/>
          <p:cNvSpPr>
            <a:spLocks noGrp="1" noChangeArrowheads="1"/>
          </p:cNvSpPr>
          <p:nvPr>
            <p:ph type="body" sz="half" idx="1"/>
          </p:nvPr>
        </p:nvSpPr>
        <p:spPr>
          <a:xfrm>
            <a:off x="467544" y="1484785"/>
            <a:ext cx="8136707" cy="540866"/>
          </a:xfrm>
        </p:spPr>
        <p:txBody>
          <a:bodyPr/>
          <a:lstStyle/>
          <a:p>
            <a:pPr marL="0" indent="0" algn="ctr">
              <a:lnSpc>
                <a:spcPct val="107000"/>
              </a:lnSpc>
              <a:spcAft>
                <a:spcPts val="0"/>
              </a:spcAft>
              <a:buNone/>
            </a:pPr>
            <a:r>
              <a:rPr lang="en-GB" sz="2000" b="1" i="1" u="sng">
                <a:latin typeface="Calibri" panose="020F0502020204030204" pitchFamily="34" charset="0"/>
                <a:ea typeface="Calibri" panose="020F0502020204030204" pitchFamily="34" charset="0"/>
                <a:cs typeface="Times New Roman" panose="02020603050405020304" pitchFamily="18" charset="0"/>
              </a:rPr>
              <a:t>What is Important to Keep in Mind while Preparing the Application?  </a:t>
            </a:r>
            <a:endParaRPr lang="en-GB" sz="2000" i="1" u="sng">
              <a:latin typeface="Calibri" panose="020F0502020204030204" pitchFamily="34" charset="0"/>
              <a:ea typeface="Calibri" panose="020F0502020204030204" pitchFamily="34" charset="0"/>
              <a:cs typeface="Times New Roman" panose="02020603050405020304" pitchFamily="18" charset="0"/>
            </a:endParaRPr>
          </a:p>
        </p:txBody>
      </p:sp>
      <p:sp>
        <p:nvSpPr>
          <p:cNvPr id="7172"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73"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 name="Zástupný symbol pro obsah 1"/>
          <p:cNvSpPr>
            <a:spLocks noGrp="1"/>
          </p:cNvSpPr>
          <p:nvPr>
            <p:ph sz="half" idx="2"/>
          </p:nvPr>
        </p:nvSpPr>
        <p:spPr>
          <a:xfrm>
            <a:off x="467544" y="2025650"/>
            <a:ext cx="8136707" cy="4433287"/>
          </a:xfrm>
        </p:spPr>
        <p:txBody>
          <a:bodyPr/>
          <a:lstStyle/>
          <a:p>
            <a:pPr marL="0" lvl="0" indent="0" algn="just">
              <a:buNone/>
            </a:pPr>
            <a:r>
              <a:rPr lang="en-GB" sz="2000" b="1" dirty="0"/>
              <a:t>Team composition and workload capacity</a:t>
            </a:r>
          </a:p>
          <a:p>
            <a:pPr lvl="0" algn="just"/>
            <a:r>
              <a:rPr lang="en-GB" sz="1600" dirty="0"/>
              <a:t>Principal researcher: Ph.D. student - proposer (5 FTE, compulsory)</a:t>
            </a:r>
          </a:p>
          <a:p>
            <a:pPr algn="just"/>
            <a:r>
              <a:rPr lang="en-GB" sz="1600" dirty="0"/>
              <a:t>Other researchers:  Ph.D. students, max. 4 persons (between 0.1 FTE and 0.5 FTE)  </a:t>
            </a:r>
          </a:p>
          <a:p>
            <a:pPr marL="0" lvl="0" indent="0" algn="just">
              <a:buNone/>
            </a:pPr>
            <a:endParaRPr lang="en-GB" sz="2000" b="1" dirty="0"/>
          </a:p>
          <a:p>
            <a:pPr marL="0" lvl="0" indent="0" algn="just">
              <a:buNone/>
            </a:pPr>
            <a:r>
              <a:rPr lang="en-GB" sz="1600" dirty="0"/>
              <a:t>The student's workload capacity corresponding to 0.1 FTE is set at 16 hours per month.</a:t>
            </a:r>
          </a:p>
          <a:p>
            <a:pPr marL="0" lvl="0" indent="0" algn="just">
              <a:buNone/>
            </a:pPr>
            <a:endParaRPr lang="en-GB" sz="1600" i="1" dirty="0"/>
          </a:p>
          <a:p>
            <a:pPr marL="0" indent="0" algn="just">
              <a:buNone/>
            </a:pPr>
            <a:r>
              <a:rPr lang="en-GB" sz="1600" dirty="0"/>
              <a:t>The maximum of the total workload capacity of Ph.D. students in employment relationships or with work agreements outside employment relationship (DPP – agreements to complete a job, DPČ - agreements to perform work) must not exceed 1.2 FTE at VSE in the given month. </a:t>
            </a:r>
          </a:p>
          <a:p>
            <a:pPr marL="0" indent="0" algn="just">
              <a:buNone/>
            </a:pPr>
            <a:endParaRPr lang="en-GB" sz="1600" i="1" dirty="0"/>
          </a:p>
          <a:p>
            <a:pPr marL="0" indent="0">
              <a:buNone/>
            </a:pPr>
            <a:r>
              <a:rPr lang="en-GB" sz="1600" i="1" dirty="0"/>
              <a:t>The involvement of Bachelor's and Master's students may only be marginal, e.g. as support in data collection. Therefore, Bachelor's and Master's students are not "researchers" in the project.</a:t>
            </a:r>
          </a:p>
        </p:txBody>
      </p:sp>
      <p:pic>
        <p:nvPicPr>
          <p:cNvPr id="8" name="Obrázek 7">
            <a:extLst>
              <a:ext uri="{FF2B5EF4-FFF2-40B4-BE49-F238E27FC236}">
                <a16:creationId xmlns:a16="http://schemas.microsoft.com/office/drawing/2014/main" id="{E5A338F9-9B82-4E0E-8809-E66317D4B2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1800" y="5987751"/>
            <a:ext cx="3714878" cy="825625"/>
          </a:xfrm>
          <a:prstGeom prst="rect">
            <a:avLst/>
          </a:prstGeom>
        </p:spPr>
      </p:pic>
      <p:pic>
        <p:nvPicPr>
          <p:cNvPr id="9" name="Obrázek 8">
            <a:hlinkClick r:id="rId3"/>
            <a:extLst>
              <a:ext uri="{FF2B5EF4-FFF2-40B4-BE49-F238E27FC236}">
                <a16:creationId xmlns:a16="http://schemas.microsoft.com/office/drawing/2014/main" id="{B7C1C4A2-C187-4129-8DA9-7630307164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692150"/>
            <a:ext cx="7848600" cy="666750"/>
          </a:xfrm>
        </p:spPr>
        <p:txBody>
          <a:bodyPr/>
          <a:lstStyle/>
          <a:p>
            <a:pPr eaLnBrk="1" hangingPunct="1"/>
            <a:r>
              <a:rPr lang="cs-CZ" altLang="cs-CZ" sz="3200" dirty="0">
                <a:solidFill>
                  <a:srgbClr val="66CCFF"/>
                </a:solidFill>
              </a:rPr>
              <a:t> IGA/A GC</a:t>
            </a:r>
            <a:endParaRPr lang="cs-CZ" altLang="cs-CZ" sz="3200" u="sng" dirty="0">
              <a:solidFill>
                <a:srgbClr val="000099"/>
              </a:solidFill>
            </a:endParaRPr>
          </a:p>
        </p:txBody>
      </p:sp>
      <p:sp>
        <p:nvSpPr>
          <p:cNvPr id="7172"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73"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 name="Zástupný symbol pro obsah 1"/>
          <p:cNvSpPr>
            <a:spLocks noGrp="1"/>
          </p:cNvSpPr>
          <p:nvPr>
            <p:ph sz="half" idx="2"/>
          </p:nvPr>
        </p:nvSpPr>
        <p:spPr>
          <a:xfrm>
            <a:off x="467544" y="2025650"/>
            <a:ext cx="8136707" cy="4433287"/>
          </a:xfrm>
        </p:spPr>
        <p:txBody>
          <a:bodyPr/>
          <a:lstStyle/>
          <a:p>
            <a:pPr marL="0" lvl="0" indent="0" algn="just">
              <a:buNone/>
            </a:pPr>
            <a:r>
              <a:rPr lang="en-US" sz="2400" dirty="0"/>
              <a:t>The participation of </a:t>
            </a:r>
            <a:r>
              <a:rPr lang="en-US" sz="2400" b="1" dirty="0"/>
              <a:t>at least one mentor</a:t>
            </a:r>
            <a:r>
              <a:rPr lang="en-US" sz="2400" dirty="0"/>
              <a:t> is </a:t>
            </a:r>
            <a:r>
              <a:rPr lang="en-US" sz="2400" b="1" dirty="0"/>
              <a:t>mandatory</a:t>
            </a:r>
            <a:r>
              <a:rPr lang="en-US" sz="2400" dirty="0"/>
              <a:t> in the student grant.</a:t>
            </a:r>
            <a:endParaRPr lang="cs-CZ" sz="2400" b="1" dirty="0"/>
          </a:p>
          <a:p>
            <a:pPr marL="0" lvl="0" indent="0" algn="just">
              <a:buNone/>
            </a:pPr>
            <a:endParaRPr lang="cs-CZ" sz="2400" b="1" dirty="0"/>
          </a:p>
          <a:p>
            <a:pPr marL="0" lvl="0" indent="0" algn="just">
              <a:buNone/>
            </a:pPr>
            <a:r>
              <a:rPr lang="cs-CZ" sz="2000" b="1" dirty="0"/>
              <a:t>Mentor </a:t>
            </a:r>
            <a:r>
              <a:rPr lang="cs-CZ" sz="2000" dirty="0"/>
              <a:t>= </a:t>
            </a:r>
            <a:r>
              <a:rPr lang="en-US" sz="2000" dirty="0"/>
              <a:t>a research worker or academic staff member with a minimum academic qualification of </a:t>
            </a:r>
            <a:r>
              <a:rPr lang="en-US" sz="2000" dirty="0" err="1"/>
              <a:t>CSc</a:t>
            </a:r>
            <a:r>
              <a:rPr lang="en-US" sz="2000" dirty="0"/>
              <a:t>., Ph.D., or equivalent, who provides the project researcher(s) with professional and methodological support</a:t>
            </a:r>
            <a:r>
              <a:rPr lang="cs-CZ" sz="2400" dirty="0"/>
              <a:t>.</a:t>
            </a:r>
            <a:endParaRPr lang="cs-CZ" sz="2000" b="1" dirty="0"/>
          </a:p>
          <a:p>
            <a:pPr lvl="0" algn="just"/>
            <a:endParaRPr lang="cs-CZ" sz="2000" b="1" dirty="0"/>
          </a:p>
          <a:p>
            <a:pPr marL="0" indent="0">
              <a:buNone/>
            </a:pPr>
            <a:endParaRPr lang="cs-CZ" sz="2000" dirty="0"/>
          </a:p>
        </p:txBody>
      </p:sp>
      <p:sp>
        <p:nvSpPr>
          <p:cNvPr id="9" name="Rectangle 3">
            <a:extLst>
              <a:ext uri="{FF2B5EF4-FFF2-40B4-BE49-F238E27FC236}">
                <a16:creationId xmlns:a16="http://schemas.microsoft.com/office/drawing/2014/main" id="{B5FDE6D9-6063-4046-BA95-F0FECD5D32DC}"/>
              </a:ext>
            </a:extLst>
          </p:cNvPr>
          <p:cNvSpPr>
            <a:spLocks noGrp="1" noChangeArrowheads="1"/>
          </p:cNvSpPr>
          <p:nvPr>
            <p:ph type="body" sz="half" idx="1"/>
          </p:nvPr>
        </p:nvSpPr>
        <p:spPr>
          <a:xfrm>
            <a:off x="468313" y="1484313"/>
            <a:ext cx="8135937" cy="541337"/>
          </a:xfrm>
        </p:spPr>
        <p:txBody>
          <a:bodyPr/>
          <a:lstStyle/>
          <a:p>
            <a:pPr marL="0" indent="0" algn="ctr">
              <a:lnSpc>
                <a:spcPct val="107000"/>
              </a:lnSpc>
              <a:spcAft>
                <a:spcPts val="0"/>
              </a:spcAft>
              <a:buNone/>
            </a:pPr>
            <a:r>
              <a:rPr lang="en-GB" sz="2000" b="1" i="1" u="sng">
                <a:latin typeface="Calibri" panose="020F0502020204030204" pitchFamily="34" charset="0"/>
                <a:ea typeface="Calibri" panose="020F0502020204030204" pitchFamily="34" charset="0"/>
                <a:cs typeface="Times New Roman" panose="02020603050405020304" pitchFamily="18" charset="0"/>
              </a:rPr>
              <a:t>What is Important to Keep in Mind while Preparing the Application?  </a:t>
            </a:r>
            <a:endParaRPr lang="en-GB" sz="2000" i="1" u="sng">
              <a:latin typeface="Calibri" panose="020F0502020204030204" pitchFamily="34" charset="0"/>
              <a:ea typeface="Calibri" panose="020F0502020204030204" pitchFamily="34" charset="0"/>
              <a:cs typeface="Times New Roman" panose="02020603050405020304" pitchFamily="18" charset="0"/>
            </a:endParaRPr>
          </a:p>
        </p:txBody>
      </p:sp>
      <p:pic>
        <p:nvPicPr>
          <p:cNvPr id="10" name="Obrázek 9">
            <a:extLst>
              <a:ext uri="{FF2B5EF4-FFF2-40B4-BE49-F238E27FC236}">
                <a16:creationId xmlns:a16="http://schemas.microsoft.com/office/drawing/2014/main" id="{BA2DABC0-A524-4881-A92D-3891B66D7B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02153"/>
            <a:ext cx="3924000" cy="872102"/>
          </a:xfrm>
          <a:prstGeom prst="rect">
            <a:avLst/>
          </a:prstGeom>
        </p:spPr>
      </p:pic>
      <p:pic>
        <p:nvPicPr>
          <p:cNvPr id="11" name="Obrázek 10">
            <a:hlinkClick r:id="rId3"/>
            <a:extLst>
              <a:ext uri="{FF2B5EF4-FFF2-40B4-BE49-F238E27FC236}">
                <a16:creationId xmlns:a16="http://schemas.microsoft.com/office/drawing/2014/main" id="{04B246F7-A5E1-4D13-BC4C-480201212B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3390" y="6587311"/>
            <a:ext cx="1855529" cy="270689"/>
          </a:xfrm>
          <a:prstGeom prst="rect">
            <a:avLst/>
          </a:prstGeom>
        </p:spPr>
      </p:pic>
    </p:spTree>
    <p:extLst>
      <p:ext uri="{BB962C8B-B14F-4D97-AF65-F5344CB8AC3E}">
        <p14:creationId xmlns:p14="http://schemas.microsoft.com/office/powerpoint/2010/main" val="3373003924"/>
      </p:ext>
    </p:extLst>
  </p:cSld>
  <p:clrMapOvr>
    <a:masterClrMapping/>
  </p:clrMapOvr>
  <p:transition spd="med">
    <p:fade/>
  </p:transition>
</p:sld>
</file>

<file path=ppt/theme/theme1.xml><?xml version="1.0" encoding="utf-8"?>
<a:theme xmlns:a="http://schemas.openxmlformats.org/drawingml/2006/main" name="vnitrni_stranka">
  <a:themeElements>
    <a:clrScheme name="vnitrni_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nitrni_strank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lnDef>
  </a:objectDefaults>
  <a:extraClrSchemeLst>
    <a:extraClrScheme>
      <a:clrScheme name="vnitrni_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nitrni_stran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nitrni_stran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nitrni_stran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nitrni_stran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nitrni_stran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nitrni_stran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nitrni_stran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nitrni_stran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nitrni_stran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nitrni_stran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nitrni_stran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ulni stranka">
  <a:themeElements>
    <a:clrScheme name="Titulni 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ulni strank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lnDef>
  </a:objectDefaults>
  <a:extraClrSchemeLst>
    <a:extraClrScheme>
      <a:clrScheme name="Titulni 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ulni stran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ulni stran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ulni stran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ulni stran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ulni stran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ulni stran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ulni stran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ulni stran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ulni stran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ulni stran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ulni stran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46A7ADE3D4A3643BFDDDCFC5FA87D4D" ma:contentTypeVersion="9" ma:contentTypeDescription="Vytvoří nový dokument" ma:contentTypeScope="" ma:versionID="1a79bf0c797a96c3ca1efc959ab22f5c">
  <xsd:schema xmlns:xsd="http://www.w3.org/2001/XMLSchema" xmlns:xs="http://www.w3.org/2001/XMLSchema" xmlns:p="http://schemas.microsoft.com/office/2006/metadata/properties" xmlns:ns3="9b459df1-b715-4159-a51f-f27e81d39b9f" targetNamespace="http://schemas.microsoft.com/office/2006/metadata/properties" ma:root="true" ma:fieldsID="85efd8b9d8e77502ad432d35537c3021" ns3:_="">
    <xsd:import namespace="9b459df1-b715-4159-a51f-f27e81d39b9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59df1-b715-4159-a51f-f27e81d39b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AFEF06-40A9-4525-A6CC-E868D22C1401}">
  <ds:schemaRefs>
    <ds:schemaRef ds:uri="http://purl.org/dc/terms/"/>
    <ds:schemaRef ds:uri="http://purl.org/dc/elements/1.1/"/>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9b459df1-b715-4159-a51f-f27e81d39b9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3A53F56-1F8B-48A3-8119-D5EEBA022BF2}">
  <ds:schemaRefs>
    <ds:schemaRef ds:uri="http://schemas.microsoft.com/sharepoint/v3/contenttype/forms"/>
  </ds:schemaRefs>
</ds:datastoreItem>
</file>

<file path=customXml/itemProps3.xml><?xml version="1.0" encoding="utf-8"?>
<ds:datastoreItem xmlns:ds="http://schemas.openxmlformats.org/officeDocument/2006/customXml" ds:itemID="{9D4E96E9-B4C5-4E48-B298-1A06E187F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59df1-b715-4159-a51f-f27e81d39b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3705</TotalTime>
  <Words>1749</Words>
  <Application>Microsoft Office PowerPoint</Application>
  <PresentationFormat>Předvádění na obrazovce (4:3)</PresentationFormat>
  <Paragraphs>167</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20</vt:i4>
      </vt:variant>
    </vt:vector>
  </HeadingPairs>
  <TitlesOfParts>
    <vt:vector size="26" baseType="lpstr">
      <vt:lpstr>Arial</vt:lpstr>
      <vt:lpstr>Calibri</vt:lpstr>
      <vt:lpstr>Times New Roman</vt:lpstr>
      <vt:lpstr>Wingdings</vt:lpstr>
      <vt:lpstr>vnitrni_stranka</vt:lpstr>
      <vt:lpstr>Titulni stranka</vt:lpstr>
      <vt:lpstr>IGA/A Grant Competition (IGA/A GC) </vt:lpstr>
      <vt:lpstr> IGA/A GC</vt:lpstr>
      <vt:lpstr> IGA/A GC</vt:lpstr>
      <vt:lpstr> IGA/A GC</vt:lpstr>
      <vt:lpstr> IGA/A GC</vt:lpstr>
      <vt:lpstr> IGA/A GC</vt:lpstr>
      <vt:lpstr> IGA/A GC</vt:lpstr>
      <vt:lpstr> IGA/A GC</vt:lpstr>
      <vt:lpstr> IGA/A GC</vt:lpstr>
      <vt:lpstr> IGA/A GC</vt:lpstr>
      <vt:lpstr> IGA/A GC</vt:lpstr>
      <vt:lpstr> IGA/A GC</vt:lpstr>
      <vt:lpstr> IGA/A GC</vt:lpstr>
      <vt:lpstr>IGA/A GC</vt:lpstr>
      <vt:lpstr>IGA/A GC</vt:lpstr>
      <vt:lpstr>IGA/A GC</vt:lpstr>
      <vt:lpstr>Prezentace aplikace PowerPoint</vt:lpstr>
      <vt:lpstr>Prezentace aplikace PowerPoint</vt:lpstr>
      <vt:lpstr> IGA/A GC</vt:lpstr>
      <vt:lpstr> IGA/A GC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IGA/A Grant Competition (IGA/A GC) </dc:title>
  <dc:creator>x</dc:creator>
  <cp:lastModifiedBy>Sabina Zukalová</cp:lastModifiedBy>
  <cp:revision>347</cp:revision>
  <cp:lastPrinted>2020-09-30T07:36:46Z</cp:lastPrinted>
  <dcterms:created xsi:type="dcterms:W3CDTF">2008-08-24T19:35:02Z</dcterms:created>
  <dcterms:modified xsi:type="dcterms:W3CDTF">2020-12-08T12:47:19Z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0x010100646A7ADE3D4A3643BFDDDCFC5FA87D4D</vt:lpwstr>
  </property>
</Properties>
</file>