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6" r:id="rId5"/>
    <p:sldMasterId id="2147483662" r:id="rId6"/>
  </p:sldMasterIdLst>
  <p:notesMasterIdLst>
    <p:notesMasterId r:id="rId37"/>
  </p:notesMasterIdLst>
  <p:handoutMasterIdLst>
    <p:handoutMasterId r:id="rId38"/>
  </p:handoutMasterIdLst>
  <p:sldIdLst>
    <p:sldId id="269" r:id="rId7"/>
    <p:sldId id="257" r:id="rId8"/>
    <p:sldId id="272" r:id="rId9"/>
    <p:sldId id="273" r:id="rId10"/>
    <p:sldId id="274" r:id="rId11"/>
    <p:sldId id="275" r:id="rId12"/>
    <p:sldId id="276" r:id="rId13"/>
    <p:sldId id="292" r:id="rId14"/>
    <p:sldId id="285" r:id="rId15"/>
    <p:sldId id="286" r:id="rId16"/>
    <p:sldId id="287" r:id="rId17"/>
    <p:sldId id="288" r:id="rId18"/>
    <p:sldId id="289" r:id="rId19"/>
    <p:sldId id="291" r:id="rId20"/>
    <p:sldId id="290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3" r:id="rId30"/>
    <p:sldId id="294" r:id="rId31"/>
    <p:sldId id="295" r:id="rId32"/>
    <p:sldId id="296" r:id="rId33"/>
    <p:sldId id="297" r:id="rId34"/>
    <p:sldId id="298" r:id="rId35"/>
    <p:sldId id="271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FE"/>
    <a:srgbClr val="009EE2"/>
    <a:srgbClr val="D2F5FF"/>
    <a:srgbClr val="5BC4F1"/>
    <a:srgbClr val="B5EAE0"/>
    <a:srgbClr val="009881"/>
    <a:srgbClr val="89F7E2"/>
    <a:srgbClr val="9AE8F4"/>
    <a:srgbClr val="00659B"/>
    <a:srgbClr val="BD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Zukalová" userId="283090a7-d8fb-4bf7-bfef-75fdbf092f37" providerId="ADAL" clId="{DCE1B87C-C7B7-4430-A072-C7786459025D}"/>
    <pc:docChg chg="custSel addSld modSld sldOrd">
      <pc:chgData name="Sabina Zukalová" userId="283090a7-d8fb-4bf7-bfef-75fdbf092f37" providerId="ADAL" clId="{DCE1B87C-C7B7-4430-A072-C7786459025D}" dt="2021-08-27T07:15:31.277" v="784"/>
      <pc:docMkLst>
        <pc:docMk/>
      </pc:docMkLst>
      <pc:sldChg chg="addSp delSp modSp">
        <pc:chgData name="Sabina Zukalová" userId="283090a7-d8fb-4bf7-bfef-75fdbf092f37" providerId="ADAL" clId="{DCE1B87C-C7B7-4430-A072-C7786459025D}" dt="2021-08-17T15:16:05.561" v="702" actId="478"/>
        <pc:sldMkLst>
          <pc:docMk/>
          <pc:sldMk cId="1148551977" sldId="271"/>
        </pc:sldMkLst>
        <pc:spChg chg="add del mod">
          <ac:chgData name="Sabina Zukalová" userId="283090a7-d8fb-4bf7-bfef-75fdbf092f37" providerId="ADAL" clId="{DCE1B87C-C7B7-4430-A072-C7786459025D}" dt="2021-08-17T15:15:57.506" v="700" actId="478"/>
          <ac:spMkLst>
            <pc:docMk/>
            <pc:sldMk cId="1148551977" sldId="271"/>
            <ac:spMk id="3" creationId="{F3306E25-FE33-4495-A6F6-08EF8700F8C9}"/>
          </ac:spMkLst>
        </pc:spChg>
        <pc:spChg chg="add del mod">
          <ac:chgData name="Sabina Zukalová" userId="283090a7-d8fb-4bf7-bfef-75fdbf092f37" providerId="ADAL" clId="{DCE1B87C-C7B7-4430-A072-C7786459025D}" dt="2021-08-17T15:16:05.561" v="702" actId="478"/>
          <ac:spMkLst>
            <pc:docMk/>
            <pc:sldMk cId="1148551977" sldId="271"/>
            <ac:spMk id="5" creationId="{5865AC81-9E34-4770-BA8C-F9A3FEAEE7CE}"/>
          </ac:spMkLst>
        </pc:spChg>
        <pc:spChg chg="del">
          <ac:chgData name="Sabina Zukalová" userId="283090a7-d8fb-4bf7-bfef-75fdbf092f37" providerId="ADAL" clId="{DCE1B87C-C7B7-4430-A072-C7786459025D}" dt="2021-08-17T15:15:55.754" v="699" actId="478"/>
          <ac:spMkLst>
            <pc:docMk/>
            <pc:sldMk cId="1148551977" sldId="271"/>
            <ac:spMk id="7" creationId="{E6735602-8773-448C-B18F-D4F60A6354AB}"/>
          </ac:spMkLst>
        </pc:spChg>
        <pc:spChg chg="del">
          <ac:chgData name="Sabina Zukalová" userId="283090a7-d8fb-4bf7-bfef-75fdbf092f37" providerId="ADAL" clId="{DCE1B87C-C7B7-4430-A072-C7786459025D}" dt="2021-08-17T15:16:02.314" v="701" actId="478"/>
          <ac:spMkLst>
            <pc:docMk/>
            <pc:sldMk cId="1148551977" sldId="271"/>
            <ac:spMk id="8" creationId="{3D278655-6147-4E05-B049-540822056D8F}"/>
          </ac:spMkLst>
        </pc:spChg>
        <pc:spChg chg="mod">
          <ac:chgData name="Sabina Zukalová" userId="283090a7-d8fb-4bf7-bfef-75fdbf092f37" providerId="ADAL" clId="{DCE1B87C-C7B7-4430-A072-C7786459025D}" dt="2021-08-17T15:15:48.496" v="698" actId="20577"/>
          <ac:spMkLst>
            <pc:docMk/>
            <pc:sldMk cId="1148551977" sldId="271"/>
            <ac:spMk id="9" creationId="{14428FA0-ACBE-433D-84F3-A266F52268AF}"/>
          </ac:spMkLst>
        </pc:spChg>
      </pc:sldChg>
      <pc:sldChg chg="addSp delSp modSp add">
        <pc:chgData name="Sabina Zukalová" userId="283090a7-d8fb-4bf7-bfef-75fdbf092f37" providerId="ADAL" clId="{DCE1B87C-C7B7-4430-A072-C7786459025D}" dt="2021-08-17T12:10:42.955" v="12" actId="478"/>
        <pc:sldMkLst>
          <pc:docMk/>
          <pc:sldMk cId="2627362317" sldId="280"/>
        </pc:sldMkLst>
        <pc:spChg chg="mod ord">
          <ac:chgData name="Sabina Zukalová" userId="283090a7-d8fb-4bf7-bfef-75fdbf092f37" providerId="ADAL" clId="{DCE1B87C-C7B7-4430-A072-C7786459025D}" dt="2021-08-17T12:10:40.786" v="11" actId="14100"/>
          <ac:spMkLst>
            <pc:docMk/>
            <pc:sldMk cId="2627362317" sldId="280"/>
            <ac:spMk id="9" creationId="{A5F8BF0E-A282-4B95-8C84-107269D78239}"/>
          </ac:spMkLst>
        </pc:spChg>
        <pc:spChg chg="del ord">
          <ac:chgData name="Sabina Zukalová" userId="283090a7-d8fb-4bf7-bfef-75fdbf092f37" providerId="ADAL" clId="{DCE1B87C-C7B7-4430-A072-C7786459025D}" dt="2021-08-17T12:10:42.955" v="12" actId="478"/>
          <ac:spMkLst>
            <pc:docMk/>
            <pc:sldMk cId="2627362317" sldId="280"/>
            <ac:spMk id="10" creationId="{BF77A0FB-BFAE-45AB-985A-715BC6864EC8}"/>
          </ac:spMkLst>
        </pc:spChg>
        <pc:picChg chg="add mod">
          <ac:chgData name="Sabina Zukalová" userId="283090a7-d8fb-4bf7-bfef-75fdbf092f37" providerId="ADAL" clId="{DCE1B87C-C7B7-4430-A072-C7786459025D}" dt="2021-08-17T12:10:20.308" v="9" actId="1076"/>
          <ac:picMkLst>
            <pc:docMk/>
            <pc:sldMk cId="2627362317" sldId="280"/>
            <ac:picMk id="4" creationId="{E8A038FE-F8BA-4691-9C78-018389B0273B}"/>
          </ac:picMkLst>
        </pc:picChg>
        <pc:picChg chg="del">
          <ac:chgData name="Sabina Zukalová" userId="283090a7-d8fb-4bf7-bfef-75fdbf092f37" providerId="ADAL" clId="{DCE1B87C-C7B7-4430-A072-C7786459025D}" dt="2021-08-17T12:08:46.181" v="1" actId="478"/>
          <ac:picMkLst>
            <pc:docMk/>
            <pc:sldMk cId="2627362317" sldId="280"/>
            <ac:picMk id="6" creationId="{B7CEFAEB-A183-4FB1-B566-352572114091}"/>
          </ac:picMkLst>
        </pc:picChg>
        <pc:picChg chg="ord">
          <ac:chgData name="Sabina Zukalová" userId="283090a7-d8fb-4bf7-bfef-75fdbf092f37" providerId="ADAL" clId="{DCE1B87C-C7B7-4430-A072-C7786459025D}" dt="2021-08-17T12:10:06.449" v="6" actId="166"/>
          <ac:picMkLst>
            <pc:docMk/>
            <pc:sldMk cId="2627362317" sldId="280"/>
            <ac:picMk id="8" creationId="{FD6F806B-46F3-4698-9C97-A5A238DF6D94}"/>
          </ac:picMkLst>
        </pc:picChg>
      </pc:sldChg>
      <pc:sldChg chg="addSp delSp modSp add">
        <pc:chgData name="Sabina Zukalová" userId="283090a7-d8fb-4bf7-bfef-75fdbf092f37" providerId="ADAL" clId="{DCE1B87C-C7B7-4430-A072-C7786459025D}" dt="2021-08-27T07:04:32.006" v="709"/>
        <pc:sldMkLst>
          <pc:docMk/>
          <pc:sldMk cId="4128568666" sldId="281"/>
        </pc:sldMkLst>
        <pc:spChg chg="del">
          <ac:chgData name="Sabina Zukalová" userId="283090a7-d8fb-4bf7-bfef-75fdbf092f37" providerId="ADAL" clId="{DCE1B87C-C7B7-4430-A072-C7786459025D}" dt="2021-08-17T12:18:06.810" v="15" actId="478"/>
          <ac:spMkLst>
            <pc:docMk/>
            <pc:sldMk cId="4128568666" sldId="281"/>
            <ac:spMk id="9" creationId="{A5F8BF0E-A282-4B95-8C84-107269D78239}"/>
          </ac:spMkLst>
        </pc:spChg>
        <pc:picChg chg="del">
          <ac:chgData name="Sabina Zukalová" userId="283090a7-d8fb-4bf7-bfef-75fdbf092f37" providerId="ADAL" clId="{DCE1B87C-C7B7-4430-A072-C7786459025D}" dt="2021-08-17T12:18:04.870" v="14" actId="478"/>
          <ac:picMkLst>
            <pc:docMk/>
            <pc:sldMk cId="4128568666" sldId="281"/>
            <ac:picMk id="4" creationId="{E8A038FE-F8BA-4691-9C78-018389B0273B}"/>
          </ac:picMkLst>
        </pc:picChg>
        <pc:picChg chg="add mod">
          <ac:chgData name="Sabina Zukalová" userId="283090a7-d8fb-4bf7-bfef-75fdbf092f37" providerId="ADAL" clId="{DCE1B87C-C7B7-4430-A072-C7786459025D}" dt="2021-08-17T12:18:31.632" v="20" actId="14100"/>
          <ac:picMkLst>
            <pc:docMk/>
            <pc:sldMk cId="4128568666" sldId="281"/>
            <ac:picMk id="5" creationId="{E5E5072C-AF20-4F36-A9AB-D9623C304C9F}"/>
          </ac:picMkLst>
        </pc:picChg>
        <pc:picChg chg="ord">
          <ac:chgData name="Sabina Zukalová" userId="283090a7-d8fb-4bf7-bfef-75fdbf092f37" providerId="ADAL" clId="{DCE1B87C-C7B7-4430-A072-C7786459025D}" dt="2021-08-17T12:18:27.347" v="19" actId="166"/>
          <ac:picMkLst>
            <pc:docMk/>
            <pc:sldMk cId="4128568666" sldId="281"/>
            <ac:picMk id="8" creationId="{FD6F806B-46F3-4698-9C97-A5A238DF6D94}"/>
          </ac:picMkLst>
        </pc:picChg>
        <pc:cxnChg chg="add del">
          <ac:chgData name="Sabina Zukalová" userId="283090a7-d8fb-4bf7-bfef-75fdbf092f37" providerId="ADAL" clId="{DCE1B87C-C7B7-4430-A072-C7786459025D}" dt="2021-08-27T07:04:32.006" v="709"/>
          <ac:cxnSpMkLst>
            <pc:docMk/>
            <pc:sldMk cId="4128568666" sldId="281"/>
            <ac:cxnSpMk id="6" creationId="{4DBCE8C1-57D0-47A6-A1C6-C158EB23AD29}"/>
          </ac:cxnSpMkLst>
        </pc:cxnChg>
      </pc:sldChg>
      <pc:sldChg chg="addSp delSp modSp add">
        <pc:chgData name="Sabina Zukalová" userId="283090a7-d8fb-4bf7-bfef-75fdbf092f37" providerId="ADAL" clId="{DCE1B87C-C7B7-4430-A072-C7786459025D}" dt="2021-08-17T12:21:39.318" v="72" actId="14100"/>
        <pc:sldMkLst>
          <pc:docMk/>
          <pc:sldMk cId="1586293648" sldId="282"/>
        </pc:sldMkLst>
        <pc:spChg chg="del">
          <ac:chgData name="Sabina Zukalová" userId="283090a7-d8fb-4bf7-bfef-75fdbf092f37" providerId="ADAL" clId="{DCE1B87C-C7B7-4430-A072-C7786459025D}" dt="2021-08-17T12:19:35.950" v="23" actId="478"/>
          <ac:spMkLst>
            <pc:docMk/>
            <pc:sldMk cId="1586293648" sldId="282"/>
            <ac:spMk id="2" creationId="{714CFFD1-0F94-428D-B191-D7D6AACD42E1}"/>
          </ac:spMkLst>
        </pc:spChg>
        <pc:spChg chg="del">
          <ac:chgData name="Sabina Zukalová" userId="283090a7-d8fb-4bf7-bfef-75fdbf092f37" providerId="ADAL" clId="{DCE1B87C-C7B7-4430-A072-C7786459025D}" dt="2021-08-17T12:19:33.663" v="22" actId="478"/>
          <ac:spMkLst>
            <pc:docMk/>
            <pc:sldMk cId="1586293648" sldId="282"/>
            <ac:spMk id="3" creationId="{90DFAB03-9D16-4D29-A6B3-63D95699E1F7}"/>
          </ac:spMkLst>
        </pc:spChg>
        <pc:spChg chg="add del">
          <ac:chgData name="Sabina Zukalová" userId="283090a7-d8fb-4bf7-bfef-75fdbf092f37" providerId="ADAL" clId="{DCE1B87C-C7B7-4430-A072-C7786459025D}" dt="2021-08-17T12:20:08.693" v="28"/>
          <ac:spMkLst>
            <pc:docMk/>
            <pc:sldMk cId="1586293648" sldId="282"/>
            <ac:spMk id="7" creationId="{89F663F1-0C6D-4826-98EF-C1F795B6D799}"/>
          </ac:spMkLst>
        </pc:spChg>
        <pc:spChg chg="add mod">
          <ac:chgData name="Sabina Zukalová" userId="283090a7-d8fb-4bf7-bfef-75fdbf092f37" providerId="ADAL" clId="{DCE1B87C-C7B7-4430-A072-C7786459025D}" dt="2021-08-17T12:20:30.689" v="60" actId="6549"/>
          <ac:spMkLst>
            <pc:docMk/>
            <pc:sldMk cId="1586293648" sldId="282"/>
            <ac:spMk id="8" creationId="{E4198D44-8AB7-45FA-8EDC-66E2B4B899E9}"/>
          </ac:spMkLst>
        </pc:spChg>
        <pc:spChg chg="add mod">
          <ac:chgData name="Sabina Zukalová" userId="283090a7-d8fb-4bf7-bfef-75fdbf092f37" providerId="ADAL" clId="{DCE1B87C-C7B7-4430-A072-C7786459025D}" dt="2021-08-17T12:21:16.318" v="67" actId="1076"/>
          <ac:spMkLst>
            <pc:docMk/>
            <pc:sldMk cId="1586293648" sldId="282"/>
            <ac:spMk id="9" creationId="{016DF03D-B3E3-44E5-9FBE-A8BD5DEA2CB5}"/>
          </ac:spMkLst>
        </pc:spChg>
        <pc:spChg chg="add mod">
          <ac:chgData name="Sabina Zukalová" userId="283090a7-d8fb-4bf7-bfef-75fdbf092f37" providerId="ADAL" clId="{DCE1B87C-C7B7-4430-A072-C7786459025D}" dt="2021-08-17T12:21:39.318" v="72" actId="14100"/>
          <ac:spMkLst>
            <pc:docMk/>
            <pc:sldMk cId="1586293648" sldId="282"/>
            <ac:spMk id="10" creationId="{A81E0C91-430F-476B-9BBC-A0D8D6D06490}"/>
          </ac:spMkLst>
        </pc:spChg>
        <pc:picChg chg="add mod">
          <ac:chgData name="Sabina Zukalová" userId="283090a7-d8fb-4bf7-bfef-75fdbf092f37" providerId="ADAL" clId="{DCE1B87C-C7B7-4430-A072-C7786459025D}" dt="2021-08-17T12:20:38.637" v="61" actId="1076"/>
          <ac:picMkLst>
            <pc:docMk/>
            <pc:sldMk cId="1586293648" sldId="282"/>
            <ac:picMk id="5" creationId="{B643233E-D871-4C01-83D3-1CA0589C21DC}"/>
          </ac:picMkLst>
        </pc:picChg>
        <pc:picChg chg="add">
          <ac:chgData name="Sabina Zukalová" userId="283090a7-d8fb-4bf7-bfef-75fdbf092f37" providerId="ADAL" clId="{DCE1B87C-C7B7-4430-A072-C7786459025D}" dt="2021-08-17T12:19:51.476" v="26"/>
          <ac:picMkLst>
            <pc:docMk/>
            <pc:sldMk cId="1586293648" sldId="282"/>
            <ac:picMk id="6" creationId="{A2786B64-3F71-4DC6-AB60-D7FC2B51B0F2}"/>
          </ac:picMkLst>
        </pc:picChg>
      </pc:sldChg>
      <pc:sldChg chg="addSp modSp add">
        <pc:chgData name="Sabina Zukalová" userId="283090a7-d8fb-4bf7-bfef-75fdbf092f37" providerId="ADAL" clId="{DCE1B87C-C7B7-4430-A072-C7786459025D}" dt="2021-08-17T12:23:01.806" v="86"/>
        <pc:sldMkLst>
          <pc:docMk/>
          <pc:sldMk cId="3083033139" sldId="283"/>
        </pc:sldMkLst>
        <pc:spChg chg="mod">
          <ac:chgData name="Sabina Zukalová" userId="283090a7-d8fb-4bf7-bfef-75fdbf092f37" providerId="ADAL" clId="{DCE1B87C-C7B7-4430-A072-C7786459025D}" dt="2021-08-17T12:22:43.866" v="84" actId="27636"/>
          <ac:spMkLst>
            <pc:docMk/>
            <pc:sldMk cId="3083033139" sldId="283"/>
            <ac:spMk id="2" creationId="{77DD5371-936E-4D67-9863-9EDC948F0CE7}"/>
          </ac:spMkLst>
        </pc:spChg>
        <pc:spChg chg="mod">
          <ac:chgData name="Sabina Zukalová" userId="283090a7-d8fb-4bf7-bfef-75fdbf092f37" providerId="ADAL" clId="{DCE1B87C-C7B7-4430-A072-C7786459025D}" dt="2021-08-17T12:22:56.108" v="85" actId="14100"/>
          <ac:spMkLst>
            <pc:docMk/>
            <pc:sldMk cId="3083033139" sldId="283"/>
            <ac:spMk id="3" creationId="{7C5B2A5F-BDE6-43F8-88B2-C32E89F83363}"/>
          </ac:spMkLst>
        </pc:spChg>
        <pc:picChg chg="add">
          <ac:chgData name="Sabina Zukalová" userId="283090a7-d8fb-4bf7-bfef-75fdbf092f37" providerId="ADAL" clId="{DCE1B87C-C7B7-4430-A072-C7786459025D}" dt="2021-08-17T12:23:01.806" v="86"/>
          <ac:picMkLst>
            <pc:docMk/>
            <pc:sldMk cId="3083033139" sldId="283"/>
            <ac:picMk id="4" creationId="{84EFADB1-2646-4B46-BFB7-4ABEF6C71D0D}"/>
          </ac:picMkLst>
        </pc:picChg>
      </pc:sldChg>
      <pc:sldChg chg="addSp delSp modSp add">
        <pc:chgData name="Sabina Zukalová" userId="283090a7-d8fb-4bf7-bfef-75fdbf092f37" providerId="ADAL" clId="{DCE1B87C-C7B7-4430-A072-C7786459025D}" dt="2021-08-17T12:34:58.151" v="158" actId="20577"/>
        <pc:sldMkLst>
          <pc:docMk/>
          <pc:sldMk cId="3336590734" sldId="284"/>
        </pc:sldMkLst>
        <pc:spChg chg="del">
          <ac:chgData name="Sabina Zukalová" userId="283090a7-d8fb-4bf7-bfef-75fdbf092f37" providerId="ADAL" clId="{DCE1B87C-C7B7-4430-A072-C7786459025D}" dt="2021-08-17T12:24:16.807" v="88" actId="478"/>
          <ac:spMkLst>
            <pc:docMk/>
            <pc:sldMk cId="3336590734" sldId="284"/>
            <ac:spMk id="2" creationId="{369863AA-4663-4E0E-A55B-494636174733}"/>
          </ac:spMkLst>
        </pc:spChg>
        <pc:spChg chg="del">
          <ac:chgData name="Sabina Zukalová" userId="283090a7-d8fb-4bf7-bfef-75fdbf092f37" providerId="ADAL" clId="{DCE1B87C-C7B7-4430-A072-C7786459025D}" dt="2021-08-17T12:24:19.961" v="89" actId="478"/>
          <ac:spMkLst>
            <pc:docMk/>
            <pc:sldMk cId="3336590734" sldId="284"/>
            <ac:spMk id="3" creationId="{BC09F7EC-1152-45CA-84A8-E60DF9642FFE}"/>
          </ac:spMkLst>
        </pc:spChg>
        <pc:spChg chg="add mod">
          <ac:chgData name="Sabina Zukalová" userId="283090a7-d8fb-4bf7-bfef-75fdbf092f37" providerId="ADAL" clId="{DCE1B87C-C7B7-4430-A072-C7786459025D}" dt="2021-08-17T12:34:58.151" v="158" actId="20577"/>
          <ac:spMkLst>
            <pc:docMk/>
            <pc:sldMk cId="3336590734" sldId="284"/>
            <ac:spMk id="6" creationId="{D6415D0F-A2D5-4210-9E91-AE7286E1AC88}"/>
          </ac:spMkLst>
        </pc:spChg>
        <pc:picChg chg="add mod">
          <ac:chgData name="Sabina Zukalová" userId="283090a7-d8fb-4bf7-bfef-75fdbf092f37" providerId="ADAL" clId="{DCE1B87C-C7B7-4430-A072-C7786459025D}" dt="2021-08-17T12:25:42.827" v="100" actId="14100"/>
          <ac:picMkLst>
            <pc:docMk/>
            <pc:sldMk cId="3336590734" sldId="284"/>
            <ac:picMk id="4" creationId="{62C18ECB-9F24-4435-A6C5-E07BDFBC3386}"/>
          </ac:picMkLst>
        </pc:picChg>
        <pc:picChg chg="add">
          <ac:chgData name="Sabina Zukalová" userId="283090a7-d8fb-4bf7-bfef-75fdbf092f37" providerId="ADAL" clId="{DCE1B87C-C7B7-4430-A072-C7786459025D}" dt="2021-08-17T12:24:35.915" v="93"/>
          <ac:picMkLst>
            <pc:docMk/>
            <pc:sldMk cId="3336590734" sldId="284"/>
            <ac:picMk id="5" creationId="{13016B67-1E91-4DEE-A8A6-59D317FAE01B}"/>
          </ac:picMkLst>
        </pc:picChg>
        <pc:cxnChg chg="add mod">
          <ac:chgData name="Sabina Zukalová" userId="283090a7-d8fb-4bf7-bfef-75fdbf092f37" providerId="ADAL" clId="{DCE1B87C-C7B7-4430-A072-C7786459025D}" dt="2021-08-17T12:25:54.517" v="101" actId="14100"/>
          <ac:cxnSpMkLst>
            <pc:docMk/>
            <pc:sldMk cId="3336590734" sldId="284"/>
            <ac:cxnSpMk id="8" creationId="{82357B9A-B3B7-4A19-9605-57DD8E27B37E}"/>
          </ac:cxnSpMkLst>
        </pc:cxnChg>
      </pc:sldChg>
      <pc:sldChg chg="addSp delSp modSp add">
        <pc:chgData name="Sabina Zukalová" userId="283090a7-d8fb-4bf7-bfef-75fdbf092f37" providerId="ADAL" clId="{DCE1B87C-C7B7-4430-A072-C7786459025D}" dt="2021-08-27T07:06:03.730" v="720" actId="732"/>
        <pc:sldMkLst>
          <pc:docMk/>
          <pc:sldMk cId="1460585614" sldId="285"/>
        </pc:sldMkLst>
        <pc:spChg chg="del">
          <ac:chgData name="Sabina Zukalová" userId="283090a7-d8fb-4bf7-bfef-75fdbf092f37" providerId="ADAL" clId="{DCE1B87C-C7B7-4430-A072-C7786459025D}" dt="2021-08-17T12:31:41.721" v="104" actId="478"/>
          <ac:spMkLst>
            <pc:docMk/>
            <pc:sldMk cId="1460585614" sldId="285"/>
            <ac:spMk id="2" creationId="{D5D50727-670F-483F-931B-0F083D5354CB}"/>
          </ac:spMkLst>
        </pc:spChg>
        <pc:spChg chg="del">
          <ac:chgData name="Sabina Zukalová" userId="283090a7-d8fb-4bf7-bfef-75fdbf092f37" providerId="ADAL" clId="{DCE1B87C-C7B7-4430-A072-C7786459025D}" dt="2021-08-17T12:31:39.384" v="103" actId="478"/>
          <ac:spMkLst>
            <pc:docMk/>
            <pc:sldMk cId="1460585614" sldId="285"/>
            <ac:spMk id="3" creationId="{482E7918-807A-410D-9999-1B79F19C875C}"/>
          </ac:spMkLst>
        </pc:spChg>
        <pc:spChg chg="add mod">
          <ac:chgData name="Sabina Zukalová" userId="283090a7-d8fb-4bf7-bfef-75fdbf092f37" providerId="ADAL" clId="{DCE1B87C-C7B7-4430-A072-C7786459025D}" dt="2021-08-17T12:33:13.777" v="146" actId="6549"/>
          <ac:spMkLst>
            <pc:docMk/>
            <pc:sldMk cId="1460585614" sldId="285"/>
            <ac:spMk id="6" creationId="{BAAC1C66-5B19-493B-BAA5-9DA6BBEF16D6}"/>
          </ac:spMkLst>
        </pc:spChg>
        <pc:spChg chg="add mod">
          <ac:chgData name="Sabina Zukalová" userId="283090a7-d8fb-4bf7-bfef-75fdbf092f37" providerId="ADAL" clId="{DCE1B87C-C7B7-4430-A072-C7786459025D}" dt="2021-08-17T12:36:17.087" v="167" actId="1076"/>
          <ac:spMkLst>
            <pc:docMk/>
            <pc:sldMk cId="1460585614" sldId="285"/>
            <ac:spMk id="8" creationId="{D741787F-CF28-4F0F-B249-7638E29EA519}"/>
          </ac:spMkLst>
        </pc:spChg>
        <pc:spChg chg="add mod">
          <ac:chgData name="Sabina Zukalová" userId="283090a7-d8fb-4bf7-bfef-75fdbf092f37" providerId="ADAL" clId="{DCE1B87C-C7B7-4430-A072-C7786459025D}" dt="2021-08-17T12:36:04.977" v="165" actId="1076"/>
          <ac:spMkLst>
            <pc:docMk/>
            <pc:sldMk cId="1460585614" sldId="285"/>
            <ac:spMk id="9" creationId="{BA0235A0-1EA8-48E0-812B-A9D6DB19AE53}"/>
          </ac:spMkLst>
        </pc:spChg>
        <pc:spChg chg="add mod">
          <ac:chgData name="Sabina Zukalová" userId="283090a7-d8fb-4bf7-bfef-75fdbf092f37" providerId="ADAL" clId="{DCE1B87C-C7B7-4430-A072-C7786459025D}" dt="2021-08-17T12:37:15.644" v="176" actId="1076"/>
          <ac:spMkLst>
            <pc:docMk/>
            <pc:sldMk cId="1460585614" sldId="285"/>
            <ac:spMk id="10" creationId="{A0C065BA-1C43-465E-81AD-440E47808224}"/>
          </ac:spMkLst>
        </pc:spChg>
        <pc:picChg chg="add mod">
          <ac:chgData name="Sabina Zukalová" userId="283090a7-d8fb-4bf7-bfef-75fdbf092f37" providerId="ADAL" clId="{DCE1B87C-C7B7-4430-A072-C7786459025D}" dt="2021-08-17T12:36:10.274" v="166" actId="1076"/>
          <ac:picMkLst>
            <pc:docMk/>
            <pc:sldMk cId="1460585614" sldId="285"/>
            <ac:picMk id="5" creationId="{95FB2552-5FB3-4C6A-9460-636B3BE7BF5F}"/>
          </ac:picMkLst>
        </pc:picChg>
        <pc:picChg chg="add mod modCrop">
          <ac:chgData name="Sabina Zukalová" userId="283090a7-d8fb-4bf7-bfef-75fdbf092f37" providerId="ADAL" clId="{DCE1B87C-C7B7-4430-A072-C7786459025D}" dt="2021-08-27T07:06:03.730" v="720" actId="732"/>
          <ac:picMkLst>
            <pc:docMk/>
            <pc:sldMk cId="1460585614" sldId="285"/>
            <ac:picMk id="7" creationId="{76329998-9A6F-4E55-B0A5-5D2306A6D699}"/>
          </ac:picMkLst>
        </pc:picChg>
      </pc:sldChg>
      <pc:sldChg chg="addSp delSp modSp add">
        <pc:chgData name="Sabina Zukalová" userId="283090a7-d8fb-4bf7-bfef-75fdbf092f37" providerId="ADAL" clId="{DCE1B87C-C7B7-4430-A072-C7786459025D}" dt="2021-08-17T12:41:38.704" v="296" actId="14100"/>
        <pc:sldMkLst>
          <pc:docMk/>
          <pc:sldMk cId="213077180" sldId="286"/>
        </pc:sldMkLst>
        <pc:spChg chg="del">
          <ac:chgData name="Sabina Zukalová" userId="283090a7-d8fb-4bf7-bfef-75fdbf092f37" providerId="ADAL" clId="{DCE1B87C-C7B7-4430-A072-C7786459025D}" dt="2021-08-17T12:39:47.746" v="182" actId="478"/>
          <ac:spMkLst>
            <pc:docMk/>
            <pc:sldMk cId="213077180" sldId="286"/>
            <ac:spMk id="2" creationId="{B442C342-2A22-40C6-A1FE-B0F84F5CC814}"/>
          </ac:spMkLst>
        </pc:spChg>
        <pc:spChg chg="del">
          <ac:chgData name="Sabina Zukalová" userId="283090a7-d8fb-4bf7-bfef-75fdbf092f37" providerId="ADAL" clId="{DCE1B87C-C7B7-4430-A072-C7786459025D}" dt="2021-08-17T12:39:18.608" v="178" actId="478"/>
          <ac:spMkLst>
            <pc:docMk/>
            <pc:sldMk cId="213077180" sldId="286"/>
            <ac:spMk id="3" creationId="{7A7E6B3B-ACB8-4580-B235-006DA1921253}"/>
          </ac:spMkLst>
        </pc:spChg>
        <pc:spChg chg="add mod">
          <ac:chgData name="Sabina Zukalová" userId="283090a7-d8fb-4bf7-bfef-75fdbf092f37" providerId="ADAL" clId="{DCE1B87C-C7B7-4430-A072-C7786459025D}" dt="2021-08-17T12:41:08.832" v="292" actId="1076"/>
          <ac:spMkLst>
            <pc:docMk/>
            <pc:sldMk cId="213077180" sldId="286"/>
            <ac:spMk id="7" creationId="{3B8738FE-DC56-4696-BFCF-3F38BA9EE5FC}"/>
          </ac:spMkLst>
        </pc:spChg>
        <pc:picChg chg="add mod">
          <ac:chgData name="Sabina Zukalová" userId="283090a7-d8fb-4bf7-bfef-75fdbf092f37" providerId="ADAL" clId="{DCE1B87C-C7B7-4430-A072-C7786459025D}" dt="2021-08-17T12:40:00.480" v="183" actId="1076"/>
          <ac:picMkLst>
            <pc:docMk/>
            <pc:sldMk cId="213077180" sldId="286"/>
            <ac:picMk id="5" creationId="{CE164100-7947-4D28-AD7A-A14E1387CC39}"/>
          </ac:picMkLst>
        </pc:picChg>
        <pc:picChg chg="add">
          <ac:chgData name="Sabina Zukalová" userId="283090a7-d8fb-4bf7-bfef-75fdbf092f37" providerId="ADAL" clId="{DCE1B87C-C7B7-4430-A072-C7786459025D}" dt="2021-08-17T12:39:42.785" v="181"/>
          <ac:picMkLst>
            <pc:docMk/>
            <pc:sldMk cId="213077180" sldId="286"/>
            <ac:picMk id="6" creationId="{6D82B8D8-0772-45E3-9E29-42F09299C62E}"/>
          </ac:picMkLst>
        </pc:picChg>
        <pc:cxnChg chg="add mod">
          <ac:chgData name="Sabina Zukalová" userId="283090a7-d8fb-4bf7-bfef-75fdbf092f37" providerId="ADAL" clId="{DCE1B87C-C7B7-4430-A072-C7786459025D}" dt="2021-08-17T12:41:38.704" v="296" actId="14100"/>
          <ac:cxnSpMkLst>
            <pc:docMk/>
            <pc:sldMk cId="213077180" sldId="286"/>
            <ac:cxnSpMk id="9" creationId="{4EB1F4C3-191A-49A6-BACE-615C0CC64B3F}"/>
          </ac:cxnSpMkLst>
        </pc:cxnChg>
      </pc:sldChg>
      <pc:sldChg chg="addSp delSp modSp add ord">
        <pc:chgData name="Sabina Zukalová" userId="283090a7-d8fb-4bf7-bfef-75fdbf092f37" providerId="ADAL" clId="{DCE1B87C-C7B7-4430-A072-C7786459025D}" dt="2021-08-27T07:06:30.199" v="721"/>
        <pc:sldMkLst>
          <pc:docMk/>
          <pc:sldMk cId="2267088521" sldId="287"/>
        </pc:sldMkLst>
        <pc:spChg chg="del">
          <ac:chgData name="Sabina Zukalová" userId="283090a7-d8fb-4bf7-bfef-75fdbf092f37" providerId="ADAL" clId="{DCE1B87C-C7B7-4430-A072-C7786459025D}" dt="2021-08-17T13:01:19.957" v="299" actId="478"/>
          <ac:spMkLst>
            <pc:docMk/>
            <pc:sldMk cId="2267088521" sldId="287"/>
            <ac:spMk id="2" creationId="{1379520E-3FA6-4B89-AFBD-6397B3CC7F7F}"/>
          </ac:spMkLst>
        </pc:spChg>
        <pc:spChg chg="del">
          <ac:chgData name="Sabina Zukalová" userId="283090a7-d8fb-4bf7-bfef-75fdbf092f37" providerId="ADAL" clId="{DCE1B87C-C7B7-4430-A072-C7786459025D}" dt="2021-08-17T13:01:17.928" v="298" actId="478"/>
          <ac:spMkLst>
            <pc:docMk/>
            <pc:sldMk cId="2267088521" sldId="287"/>
            <ac:spMk id="3" creationId="{09A4F3EA-F590-4585-978A-E0F3C70C2379}"/>
          </ac:spMkLst>
        </pc:spChg>
        <pc:spChg chg="add mod">
          <ac:chgData name="Sabina Zukalová" userId="283090a7-d8fb-4bf7-bfef-75fdbf092f37" providerId="ADAL" clId="{DCE1B87C-C7B7-4430-A072-C7786459025D}" dt="2021-08-17T13:02:24.252" v="307" actId="1076"/>
          <ac:spMkLst>
            <pc:docMk/>
            <pc:sldMk cId="2267088521" sldId="287"/>
            <ac:spMk id="7" creationId="{ADA6AB40-0668-4E8E-8AC8-BC05D40CB800}"/>
          </ac:spMkLst>
        </pc:spChg>
        <pc:picChg chg="add mod">
          <ac:chgData name="Sabina Zukalová" userId="283090a7-d8fb-4bf7-bfef-75fdbf092f37" providerId="ADAL" clId="{DCE1B87C-C7B7-4430-A072-C7786459025D}" dt="2021-08-17T13:01:54.784" v="302" actId="1076"/>
          <ac:picMkLst>
            <pc:docMk/>
            <pc:sldMk cId="2267088521" sldId="287"/>
            <ac:picMk id="5" creationId="{74C839A8-25F3-4375-A87D-A7888BFEBE61}"/>
          </ac:picMkLst>
        </pc:picChg>
        <pc:picChg chg="add">
          <ac:chgData name="Sabina Zukalová" userId="283090a7-d8fb-4bf7-bfef-75fdbf092f37" providerId="ADAL" clId="{DCE1B87C-C7B7-4430-A072-C7786459025D}" dt="2021-08-17T13:02:00.499" v="303"/>
          <ac:picMkLst>
            <pc:docMk/>
            <pc:sldMk cId="2267088521" sldId="287"/>
            <ac:picMk id="6" creationId="{EE66C380-577E-43CE-A5F6-B919AD0D7420}"/>
          </ac:picMkLst>
        </pc:picChg>
        <pc:cxnChg chg="add mod">
          <ac:chgData name="Sabina Zukalová" userId="283090a7-d8fb-4bf7-bfef-75fdbf092f37" providerId="ADAL" clId="{DCE1B87C-C7B7-4430-A072-C7786459025D}" dt="2021-08-17T13:03:01.762" v="310" actId="1582"/>
          <ac:cxnSpMkLst>
            <pc:docMk/>
            <pc:sldMk cId="2267088521" sldId="287"/>
            <ac:cxnSpMk id="9" creationId="{51F3C78E-A6B7-4285-B6CF-B0F309342C51}"/>
          </ac:cxnSpMkLst>
        </pc:cxnChg>
      </pc:sldChg>
      <pc:sldChg chg="addSp delSp modSp add">
        <pc:chgData name="Sabina Zukalová" userId="283090a7-d8fb-4bf7-bfef-75fdbf092f37" providerId="ADAL" clId="{DCE1B87C-C7B7-4430-A072-C7786459025D}" dt="2021-08-17T13:09:14.535" v="341" actId="14100"/>
        <pc:sldMkLst>
          <pc:docMk/>
          <pc:sldMk cId="1208547828" sldId="288"/>
        </pc:sldMkLst>
        <pc:spChg chg="del">
          <ac:chgData name="Sabina Zukalová" userId="283090a7-d8fb-4bf7-bfef-75fdbf092f37" providerId="ADAL" clId="{DCE1B87C-C7B7-4430-A072-C7786459025D}" dt="2021-08-17T13:06:16.554" v="313" actId="478"/>
          <ac:spMkLst>
            <pc:docMk/>
            <pc:sldMk cId="1208547828" sldId="288"/>
            <ac:spMk id="2" creationId="{BA289B92-5F51-44DC-BDE3-9114308D5E54}"/>
          </ac:spMkLst>
        </pc:spChg>
        <pc:spChg chg="del">
          <ac:chgData name="Sabina Zukalová" userId="283090a7-d8fb-4bf7-bfef-75fdbf092f37" providerId="ADAL" clId="{DCE1B87C-C7B7-4430-A072-C7786459025D}" dt="2021-08-17T13:06:14.425" v="312" actId="478"/>
          <ac:spMkLst>
            <pc:docMk/>
            <pc:sldMk cId="1208547828" sldId="288"/>
            <ac:spMk id="3" creationId="{2E8C241D-E9B9-4450-8394-9A2F4339A8FF}"/>
          </ac:spMkLst>
        </pc:spChg>
        <pc:spChg chg="add mod">
          <ac:chgData name="Sabina Zukalová" userId="283090a7-d8fb-4bf7-bfef-75fdbf092f37" providerId="ADAL" clId="{DCE1B87C-C7B7-4430-A072-C7786459025D}" dt="2021-08-17T13:08:26.159" v="334" actId="6549"/>
          <ac:spMkLst>
            <pc:docMk/>
            <pc:sldMk cId="1208547828" sldId="288"/>
            <ac:spMk id="8" creationId="{46CBB75E-2FF7-4C57-A3EB-214C10A061A1}"/>
          </ac:spMkLst>
        </pc:spChg>
        <pc:picChg chg="add del mod">
          <ac:chgData name="Sabina Zukalová" userId="283090a7-d8fb-4bf7-bfef-75fdbf092f37" providerId="ADAL" clId="{DCE1B87C-C7B7-4430-A072-C7786459025D}" dt="2021-08-17T13:07:22.541" v="315" actId="478"/>
          <ac:picMkLst>
            <pc:docMk/>
            <pc:sldMk cId="1208547828" sldId="288"/>
            <ac:picMk id="5" creationId="{56C18652-D20A-4229-B8DA-CF274F47FE99}"/>
          </ac:picMkLst>
        </pc:picChg>
        <pc:picChg chg="add mod">
          <ac:chgData name="Sabina Zukalová" userId="283090a7-d8fb-4bf7-bfef-75fdbf092f37" providerId="ADAL" clId="{DCE1B87C-C7B7-4430-A072-C7786459025D}" dt="2021-08-17T13:08:38.044" v="336" actId="1076"/>
          <ac:picMkLst>
            <pc:docMk/>
            <pc:sldMk cId="1208547828" sldId="288"/>
            <ac:picMk id="7" creationId="{37694F7D-B280-443A-9FFE-6993F0DC44B1}"/>
          </ac:picMkLst>
        </pc:picChg>
        <pc:picChg chg="add">
          <ac:chgData name="Sabina Zukalová" userId="283090a7-d8fb-4bf7-bfef-75fdbf092f37" providerId="ADAL" clId="{DCE1B87C-C7B7-4430-A072-C7786459025D}" dt="2021-08-17T13:08:44.217" v="337"/>
          <ac:picMkLst>
            <pc:docMk/>
            <pc:sldMk cId="1208547828" sldId="288"/>
            <ac:picMk id="9" creationId="{45D0D0B6-5EC9-4744-9CFD-CA19E01809E7}"/>
          </ac:picMkLst>
        </pc:picChg>
        <pc:cxnChg chg="add mod">
          <ac:chgData name="Sabina Zukalová" userId="283090a7-d8fb-4bf7-bfef-75fdbf092f37" providerId="ADAL" clId="{DCE1B87C-C7B7-4430-A072-C7786459025D}" dt="2021-08-17T13:09:14.535" v="341" actId="14100"/>
          <ac:cxnSpMkLst>
            <pc:docMk/>
            <pc:sldMk cId="1208547828" sldId="288"/>
            <ac:cxnSpMk id="11" creationId="{89CA77FD-B900-4723-844E-02D0346F56F2}"/>
          </ac:cxnSpMkLst>
        </pc:cxnChg>
      </pc:sldChg>
      <pc:sldChg chg="addSp delSp modSp add">
        <pc:chgData name="Sabina Zukalová" userId="283090a7-d8fb-4bf7-bfef-75fdbf092f37" providerId="ADAL" clId="{DCE1B87C-C7B7-4430-A072-C7786459025D}" dt="2021-08-17T14:33:23.771" v="351" actId="108"/>
        <pc:sldMkLst>
          <pc:docMk/>
          <pc:sldMk cId="214112895" sldId="289"/>
        </pc:sldMkLst>
        <pc:spChg chg="del">
          <ac:chgData name="Sabina Zukalová" userId="283090a7-d8fb-4bf7-bfef-75fdbf092f37" providerId="ADAL" clId="{DCE1B87C-C7B7-4430-A072-C7786459025D}" dt="2021-08-17T14:32:48.918" v="344" actId="478"/>
          <ac:spMkLst>
            <pc:docMk/>
            <pc:sldMk cId="214112895" sldId="289"/>
            <ac:spMk id="8" creationId="{46CBB75E-2FF7-4C57-A3EB-214C10A061A1}"/>
          </ac:spMkLst>
        </pc:spChg>
        <pc:spChg chg="add mod">
          <ac:chgData name="Sabina Zukalová" userId="283090a7-d8fb-4bf7-bfef-75fdbf092f37" providerId="ADAL" clId="{DCE1B87C-C7B7-4430-A072-C7786459025D}" dt="2021-08-17T14:33:23.771" v="351" actId="108"/>
          <ac:spMkLst>
            <pc:docMk/>
            <pc:sldMk cId="214112895" sldId="289"/>
            <ac:spMk id="10" creationId="{D95B7A50-D4DC-4C0D-B492-20793F212147}"/>
          </ac:spMkLst>
        </pc:spChg>
        <pc:picChg chg="add mod">
          <ac:chgData name="Sabina Zukalová" userId="283090a7-d8fb-4bf7-bfef-75fdbf092f37" providerId="ADAL" clId="{DCE1B87C-C7B7-4430-A072-C7786459025D}" dt="2021-08-17T14:32:58.347" v="347" actId="1076"/>
          <ac:picMkLst>
            <pc:docMk/>
            <pc:sldMk cId="214112895" sldId="289"/>
            <ac:picMk id="6" creationId="{799ED1EB-0D5B-4C35-AB41-0A86C03E51AE}"/>
          </ac:picMkLst>
        </pc:picChg>
        <pc:picChg chg="del">
          <ac:chgData name="Sabina Zukalová" userId="283090a7-d8fb-4bf7-bfef-75fdbf092f37" providerId="ADAL" clId="{DCE1B87C-C7B7-4430-A072-C7786459025D}" dt="2021-08-17T14:32:45.408" v="343" actId="478"/>
          <ac:picMkLst>
            <pc:docMk/>
            <pc:sldMk cId="214112895" sldId="289"/>
            <ac:picMk id="7" creationId="{37694F7D-B280-443A-9FFE-6993F0DC44B1}"/>
          </ac:picMkLst>
        </pc:picChg>
        <pc:picChg chg="add del mod">
          <ac:chgData name="Sabina Zukalová" userId="283090a7-d8fb-4bf7-bfef-75fdbf092f37" providerId="ADAL" clId="{DCE1B87C-C7B7-4430-A072-C7786459025D}" dt="2021-08-17T14:33:06.756" v="349" actId="478"/>
          <ac:picMkLst>
            <pc:docMk/>
            <pc:sldMk cId="214112895" sldId="289"/>
            <ac:picMk id="12" creationId="{53E56DAE-69CF-49EA-B526-174CA3B1042F}"/>
          </ac:picMkLst>
        </pc:picChg>
        <pc:picChg chg="add del mod">
          <ac:chgData name="Sabina Zukalová" userId="283090a7-d8fb-4bf7-bfef-75fdbf092f37" providerId="ADAL" clId="{DCE1B87C-C7B7-4430-A072-C7786459025D}" dt="2021-08-17T14:33:03.711" v="348" actId="478"/>
          <ac:picMkLst>
            <pc:docMk/>
            <pc:sldMk cId="214112895" sldId="289"/>
            <ac:picMk id="13" creationId="{E911AF45-E1FC-4ABD-A22E-33B59C7D627E}"/>
          </ac:picMkLst>
        </pc:picChg>
        <pc:cxnChg chg="del">
          <ac:chgData name="Sabina Zukalová" userId="283090a7-d8fb-4bf7-bfef-75fdbf092f37" providerId="ADAL" clId="{DCE1B87C-C7B7-4430-A072-C7786459025D}" dt="2021-08-17T14:32:51.204" v="345" actId="478"/>
          <ac:cxnSpMkLst>
            <pc:docMk/>
            <pc:sldMk cId="214112895" sldId="289"/>
            <ac:cxnSpMk id="11" creationId="{89CA77FD-B900-4723-844E-02D0346F56F2}"/>
          </ac:cxnSpMkLst>
        </pc:cxnChg>
      </pc:sldChg>
      <pc:sldChg chg="addSp delSp modSp add">
        <pc:chgData name="Sabina Zukalová" userId="283090a7-d8fb-4bf7-bfef-75fdbf092f37" providerId="ADAL" clId="{DCE1B87C-C7B7-4430-A072-C7786459025D}" dt="2021-08-17T14:43:09.254" v="449" actId="1076"/>
        <pc:sldMkLst>
          <pc:docMk/>
          <pc:sldMk cId="359998585" sldId="290"/>
        </pc:sldMkLst>
        <pc:spChg chg="del">
          <ac:chgData name="Sabina Zukalová" userId="283090a7-d8fb-4bf7-bfef-75fdbf092f37" providerId="ADAL" clId="{DCE1B87C-C7B7-4430-A072-C7786459025D}" dt="2021-08-17T14:42:21.259" v="442" actId="478"/>
          <ac:spMkLst>
            <pc:docMk/>
            <pc:sldMk cId="359998585" sldId="290"/>
            <ac:spMk id="2" creationId="{F8A19AAD-6923-433F-82CC-BCF38DD7E10A}"/>
          </ac:spMkLst>
        </pc:spChg>
        <pc:spChg chg="del">
          <ac:chgData name="Sabina Zukalová" userId="283090a7-d8fb-4bf7-bfef-75fdbf092f37" providerId="ADAL" clId="{DCE1B87C-C7B7-4430-A072-C7786459025D}" dt="2021-08-17T14:42:18.981" v="441" actId="478"/>
          <ac:spMkLst>
            <pc:docMk/>
            <pc:sldMk cId="359998585" sldId="290"/>
            <ac:spMk id="3" creationId="{273AB889-D813-4CBD-A61D-2C2C6D69D014}"/>
          </ac:spMkLst>
        </pc:spChg>
        <pc:spChg chg="add mod">
          <ac:chgData name="Sabina Zukalová" userId="283090a7-d8fb-4bf7-bfef-75fdbf092f37" providerId="ADAL" clId="{DCE1B87C-C7B7-4430-A072-C7786459025D}" dt="2021-08-17T14:43:09.254" v="449" actId="1076"/>
          <ac:spMkLst>
            <pc:docMk/>
            <pc:sldMk cId="359998585" sldId="290"/>
            <ac:spMk id="7" creationId="{3431896C-AA8B-435F-9203-042966562E93}"/>
          </ac:spMkLst>
        </pc:spChg>
        <pc:picChg chg="add mod">
          <ac:chgData name="Sabina Zukalová" userId="283090a7-d8fb-4bf7-bfef-75fdbf092f37" providerId="ADAL" clId="{DCE1B87C-C7B7-4430-A072-C7786459025D}" dt="2021-08-17T14:42:26.091" v="443" actId="1076"/>
          <ac:picMkLst>
            <pc:docMk/>
            <pc:sldMk cId="359998585" sldId="290"/>
            <ac:picMk id="5" creationId="{8430B9DD-B27E-429A-B4EB-FC4EF7933045}"/>
          </ac:picMkLst>
        </pc:picChg>
        <pc:picChg chg="add">
          <ac:chgData name="Sabina Zukalová" userId="283090a7-d8fb-4bf7-bfef-75fdbf092f37" providerId="ADAL" clId="{DCE1B87C-C7B7-4430-A072-C7786459025D}" dt="2021-08-17T14:42:33.356" v="444"/>
          <ac:picMkLst>
            <pc:docMk/>
            <pc:sldMk cId="359998585" sldId="290"/>
            <ac:picMk id="6" creationId="{7E71C302-6602-43DE-BEE9-8B6AB61E26E8}"/>
          </ac:picMkLst>
        </pc:picChg>
      </pc:sldChg>
      <pc:sldChg chg="modSp add ord">
        <pc:chgData name="Sabina Zukalová" userId="283090a7-d8fb-4bf7-bfef-75fdbf092f37" providerId="ADAL" clId="{DCE1B87C-C7B7-4430-A072-C7786459025D}" dt="2021-08-17T14:36:16.068" v="409" actId="404"/>
        <pc:sldMkLst>
          <pc:docMk/>
          <pc:sldMk cId="2108270825" sldId="291"/>
        </pc:sldMkLst>
        <pc:spChg chg="mod">
          <ac:chgData name="Sabina Zukalová" userId="283090a7-d8fb-4bf7-bfef-75fdbf092f37" providerId="ADAL" clId="{DCE1B87C-C7B7-4430-A072-C7786459025D}" dt="2021-08-17T14:36:16.068" v="409" actId="404"/>
          <ac:spMkLst>
            <pc:docMk/>
            <pc:sldMk cId="2108270825" sldId="291"/>
            <ac:spMk id="8" creationId="{39531A38-F33D-4087-B203-BBF3E0944EAA}"/>
          </ac:spMkLst>
        </pc:spChg>
      </pc:sldChg>
      <pc:sldChg chg="addSp delSp modSp add ord">
        <pc:chgData name="Sabina Zukalová" userId="283090a7-d8fb-4bf7-bfef-75fdbf092f37" providerId="ADAL" clId="{DCE1B87C-C7B7-4430-A072-C7786459025D}" dt="2021-08-27T07:05:22.684" v="718" actId="14100"/>
        <pc:sldMkLst>
          <pc:docMk/>
          <pc:sldMk cId="1278911742" sldId="292"/>
        </pc:sldMkLst>
        <pc:spChg chg="mod">
          <ac:chgData name="Sabina Zukalová" userId="283090a7-d8fb-4bf7-bfef-75fdbf092f37" providerId="ADAL" clId="{DCE1B87C-C7B7-4430-A072-C7786459025D}" dt="2021-08-17T14:39:12.193" v="438" actId="6549"/>
          <ac:spMkLst>
            <pc:docMk/>
            <pc:sldMk cId="1278911742" sldId="292"/>
            <ac:spMk id="6" creationId="{BAAC1C66-5B19-493B-BAA5-9DA6BBEF16D6}"/>
          </ac:spMkLst>
        </pc:spChg>
        <pc:spChg chg="del">
          <ac:chgData name="Sabina Zukalová" userId="283090a7-d8fb-4bf7-bfef-75fdbf092f37" providerId="ADAL" clId="{DCE1B87C-C7B7-4430-A072-C7786459025D}" dt="2021-08-17T14:37:03.292" v="413" actId="478"/>
          <ac:spMkLst>
            <pc:docMk/>
            <pc:sldMk cId="1278911742" sldId="292"/>
            <ac:spMk id="8" creationId="{D741787F-CF28-4F0F-B249-7638E29EA519}"/>
          </ac:spMkLst>
        </pc:spChg>
        <pc:spChg chg="mod">
          <ac:chgData name="Sabina Zukalová" userId="283090a7-d8fb-4bf7-bfef-75fdbf092f37" providerId="ADAL" clId="{DCE1B87C-C7B7-4430-A072-C7786459025D}" dt="2021-08-17T14:37:56.557" v="419" actId="1076"/>
          <ac:spMkLst>
            <pc:docMk/>
            <pc:sldMk cId="1278911742" sldId="292"/>
            <ac:spMk id="9" creationId="{BA0235A0-1EA8-48E0-812B-A9D6DB19AE53}"/>
          </ac:spMkLst>
        </pc:spChg>
        <pc:spChg chg="del">
          <ac:chgData name="Sabina Zukalová" userId="283090a7-d8fb-4bf7-bfef-75fdbf092f37" providerId="ADAL" clId="{DCE1B87C-C7B7-4430-A072-C7786459025D}" dt="2021-08-17T14:37:12.476" v="414" actId="478"/>
          <ac:spMkLst>
            <pc:docMk/>
            <pc:sldMk cId="1278911742" sldId="292"/>
            <ac:spMk id="10" creationId="{A0C065BA-1C43-465E-81AD-440E47808224}"/>
          </ac:spMkLst>
        </pc:spChg>
        <pc:picChg chg="mod">
          <ac:chgData name="Sabina Zukalová" userId="283090a7-d8fb-4bf7-bfef-75fdbf092f37" providerId="ADAL" clId="{DCE1B87C-C7B7-4430-A072-C7786459025D}" dt="2021-08-17T14:37:47.750" v="418" actId="14100"/>
          <ac:picMkLst>
            <pc:docMk/>
            <pc:sldMk cId="1278911742" sldId="292"/>
            <ac:picMk id="5" creationId="{95FB2552-5FB3-4C6A-9460-636B3BE7BF5F}"/>
          </ac:picMkLst>
        </pc:picChg>
        <pc:picChg chg="mod">
          <ac:chgData name="Sabina Zukalová" userId="283090a7-d8fb-4bf7-bfef-75fdbf092f37" providerId="ADAL" clId="{DCE1B87C-C7B7-4430-A072-C7786459025D}" dt="2021-08-17T14:37:40.161" v="417" actId="14100"/>
          <ac:picMkLst>
            <pc:docMk/>
            <pc:sldMk cId="1278911742" sldId="292"/>
            <ac:picMk id="7" creationId="{76329998-9A6F-4E55-B0A5-5D2306A6D699}"/>
          </ac:picMkLst>
        </pc:picChg>
        <pc:cxnChg chg="add del mod">
          <ac:chgData name="Sabina Zukalová" userId="283090a7-d8fb-4bf7-bfef-75fdbf092f37" providerId="ADAL" clId="{DCE1B87C-C7B7-4430-A072-C7786459025D}" dt="2021-08-17T14:37:30.974" v="416" actId="11529"/>
          <ac:cxnSpMkLst>
            <pc:docMk/>
            <pc:sldMk cId="1278911742" sldId="292"/>
            <ac:cxnSpMk id="3" creationId="{E84D54EE-AD24-44AF-BA8C-4FDCD990CB8F}"/>
          </ac:cxnSpMkLst>
        </pc:cxnChg>
        <pc:cxnChg chg="add del mod">
          <ac:chgData name="Sabina Zukalová" userId="283090a7-d8fb-4bf7-bfef-75fdbf092f37" providerId="ADAL" clId="{DCE1B87C-C7B7-4430-A072-C7786459025D}" dt="2021-08-17T14:38:07.935" v="421" actId="11529"/>
          <ac:cxnSpMkLst>
            <pc:docMk/>
            <pc:sldMk cId="1278911742" sldId="292"/>
            <ac:cxnSpMk id="11" creationId="{2CB89F27-6E33-4C97-8536-D69732163858}"/>
          </ac:cxnSpMkLst>
        </pc:cxnChg>
        <pc:cxnChg chg="add mod">
          <ac:chgData name="Sabina Zukalová" userId="283090a7-d8fb-4bf7-bfef-75fdbf092f37" providerId="ADAL" clId="{DCE1B87C-C7B7-4430-A072-C7786459025D}" dt="2021-08-27T07:05:22.684" v="718" actId="14100"/>
          <ac:cxnSpMkLst>
            <pc:docMk/>
            <pc:sldMk cId="1278911742" sldId="292"/>
            <ac:cxnSpMk id="13" creationId="{32BEA515-FC04-430A-8E62-231DFF85942A}"/>
          </ac:cxnSpMkLst>
        </pc:cxnChg>
      </pc:sldChg>
      <pc:sldChg chg="addSp delSp modSp add">
        <pc:chgData name="Sabina Zukalová" userId="283090a7-d8fb-4bf7-bfef-75fdbf092f37" providerId="ADAL" clId="{DCE1B87C-C7B7-4430-A072-C7786459025D}" dt="2021-08-17T14:49:07.984" v="469" actId="1076"/>
        <pc:sldMkLst>
          <pc:docMk/>
          <pc:sldMk cId="4183446805" sldId="293"/>
        </pc:sldMkLst>
        <pc:spChg chg="del">
          <ac:chgData name="Sabina Zukalová" userId="283090a7-d8fb-4bf7-bfef-75fdbf092f37" providerId="ADAL" clId="{DCE1B87C-C7B7-4430-A072-C7786459025D}" dt="2021-08-17T14:47:10.347" v="452" actId="478"/>
          <ac:spMkLst>
            <pc:docMk/>
            <pc:sldMk cId="4183446805" sldId="293"/>
            <ac:spMk id="2" creationId="{C6294549-5DEB-471D-9858-B7E6F0B34495}"/>
          </ac:spMkLst>
        </pc:spChg>
        <pc:spChg chg="del">
          <ac:chgData name="Sabina Zukalová" userId="283090a7-d8fb-4bf7-bfef-75fdbf092f37" providerId="ADAL" clId="{DCE1B87C-C7B7-4430-A072-C7786459025D}" dt="2021-08-17T14:47:07.198" v="451" actId="478"/>
          <ac:spMkLst>
            <pc:docMk/>
            <pc:sldMk cId="4183446805" sldId="293"/>
            <ac:spMk id="3" creationId="{5715540B-03F7-4FD5-83F4-51636F1EB7E9}"/>
          </ac:spMkLst>
        </pc:spChg>
        <pc:spChg chg="add mod">
          <ac:chgData name="Sabina Zukalová" userId="283090a7-d8fb-4bf7-bfef-75fdbf092f37" providerId="ADAL" clId="{DCE1B87C-C7B7-4430-A072-C7786459025D}" dt="2021-08-17T14:48:29.182" v="463" actId="1076"/>
          <ac:spMkLst>
            <pc:docMk/>
            <pc:sldMk cId="4183446805" sldId="293"/>
            <ac:spMk id="8" creationId="{C00DDDAE-4CE9-4360-9C1E-3909B61A0EA9}"/>
          </ac:spMkLst>
        </pc:spChg>
        <pc:spChg chg="add mod">
          <ac:chgData name="Sabina Zukalová" userId="283090a7-d8fb-4bf7-bfef-75fdbf092f37" providerId="ADAL" clId="{DCE1B87C-C7B7-4430-A072-C7786459025D}" dt="2021-08-17T14:49:07.984" v="469" actId="1076"/>
          <ac:spMkLst>
            <pc:docMk/>
            <pc:sldMk cId="4183446805" sldId="293"/>
            <ac:spMk id="9" creationId="{8057D6A1-01B0-4028-B0B0-11F78F9E08B7}"/>
          </ac:spMkLst>
        </pc:spChg>
        <pc:picChg chg="add del">
          <ac:chgData name="Sabina Zukalová" userId="283090a7-d8fb-4bf7-bfef-75fdbf092f37" providerId="ADAL" clId="{DCE1B87C-C7B7-4430-A072-C7786459025D}" dt="2021-08-17T14:47:14.376" v="454" actId="478"/>
          <ac:picMkLst>
            <pc:docMk/>
            <pc:sldMk cId="4183446805" sldId="293"/>
            <ac:picMk id="4" creationId="{856BC513-393B-4C12-9B7F-BD429C6FD23A}"/>
          </ac:picMkLst>
        </pc:picChg>
        <pc:picChg chg="add mod">
          <ac:chgData name="Sabina Zukalová" userId="283090a7-d8fb-4bf7-bfef-75fdbf092f37" providerId="ADAL" clId="{DCE1B87C-C7B7-4430-A072-C7786459025D}" dt="2021-08-17T14:49:02.835" v="468" actId="1076"/>
          <ac:picMkLst>
            <pc:docMk/>
            <pc:sldMk cId="4183446805" sldId="293"/>
            <ac:picMk id="6" creationId="{32638FE3-0518-461B-BB7E-118220089D5A}"/>
          </ac:picMkLst>
        </pc:picChg>
        <pc:picChg chg="add">
          <ac:chgData name="Sabina Zukalová" userId="283090a7-d8fb-4bf7-bfef-75fdbf092f37" providerId="ADAL" clId="{DCE1B87C-C7B7-4430-A072-C7786459025D}" dt="2021-08-17T14:47:36.762" v="458"/>
          <ac:picMkLst>
            <pc:docMk/>
            <pc:sldMk cId="4183446805" sldId="293"/>
            <ac:picMk id="7" creationId="{2CEAB291-E3CE-4309-BEA0-C70DA0F75F83}"/>
          </ac:picMkLst>
        </pc:picChg>
      </pc:sldChg>
      <pc:sldChg chg="addSp delSp modSp add">
        <pc:chgData name="Sabina Zukalová" userId="283090a7-d8fb-4bf7-bfef-75fdbf092f37" providerId="ADAL" clId="{DCE1B87C-C7B7-4430-A072-C7786459025D}" dt="2021-08-17T14:51:23.874" v="501" actId="1076"/>
        <pc:sldMkLst>
          <pc:docMk/>
          <pc:sldMk cId="3575299685" sldId="294"/>
        </pc:sldMkLst>
        <pc:spChg chg="del">
          <ac:chgData name="Sabina Zukalová" userId="283090a7-d8fb-4bf7-bfef-75fdbf092f37" providerId="ADAL" clId="{DCE1B87C-C7B7-4430-A072-C7786459025D}" dt="2021-08-17T14:49:48.580" v="471" actId="478"/>
          <ac:spMkLst>
            <pc:docMk/>
            <pc:sldMk cId="3575299685" sldId="294"/>
            <ac:spMk id="2" creationId="{B605BEBB-02C3-444B-8063-3CF6ADC65DD8}"/>
          </ac:spMkLst>
        </pc:spChg>
        <pc:spChg chg="mod">
          <ac:chgData name="Sabina Zukalová" userId="283090a7-d8fb-4bf7-bfef-75fdbf092f37" providerId="ADAL" clId="{DCE1B87C-C7B7-4430-A072-C7786459025D}" dt="2021-08-17T14:51:09.622" v="500" actId="6549"/>
          <ac:spMkLst>
            <pc:docMk/>
            <pc:sldMk cId="3575299685" sldId="294"/>
            <ac:spMk id="3" creationId="{9DBD5B11-1CB3-4067-9C03-C7E78C95B845}"/>
          </ac:spMkLst>
        </pc:spChg>
        <pc:picChg chg="add mod">
          <ac:chgData name="Sabina Zukalová" userId="283090a7-d8fb-4bf7-bfef-75fdbf092f37" providerId="ADAL" clId="{DCE1B87C-C7B7-4430-A072-C7786459025D}" dt="2021-08-17T14:51:23.874" v="501" actId="1076"/>
          <ac:picMkLst>
            <pc:docMk/>
            <pc:sldMk cId="3575299685" sldId="294"/>
            <ac:picMk id="4" creationId="{2A9F8ACF-23D7-4970-BA47-96C4F8494727}"/>
          </ac:picMkLst>
        </pc:picChg>
      </pc:sldChg>
      <pc:sldChg chg="addSp delSp modSp add">
        <pc:chgData name="Sabina Zukalová" userId="283090a7-d8fb-4bf7-bfef-75fdbf092f37" providerId="ADAL" clId="{DCE1B87C-C7B7-4430-A072-C7786459025D}" dt="2021-08-17T15:12:04.234" v="668" actId="14100"/>
        <pc:sldMkLst>
          <pc:docMk/>
          <pc:sldMk cId="1812518417" sldId="295"/>
        </pc:sldMkLst>
        <pc:spChg chg="del">
          <ac:chgData name="Sabina Zukalová" userId="283090a7-d8fb-4bf7-bfef-75fdbf092f37" providerId="ADAL" clId="{DCE1B87C-C7B7-4430-A072-C7786459025D}" dt="2021-08-17T14:51:39.364" v="503" actId="478"/>
          <ac:spMkLst>
            <pc:docMk/>
            <pc:sldMk cId="1812518417" sldId="295"/>
            <ac:spMk id="3" creationId="{9DBD5B11-1CB3-4067-9C03-C7E78C95B845}"/>
          </ac:spMkLst>
        </pc:spChg>
        <pc:spChg chg="add del mod">
          <ac:chgData name="Sabina Zukalová" userId="283090a7-d8fb-4bf7-bfef-75fdbf092f37" providerId="ADAL" clId="{DCE1B87C-C7B7-4430-A072-C7786459025D}" dt="2021-08-17T14:51:42.228" v="504" actId="478"/>
          <ac:spMkLst>
            <pc:docMk/>
            <pc:sldMk cId="1812518417" sldId="295"/>
            <ac:spMk id="5" creationId="{6C2A66AF-293C-4ABD-8BE1-0A33B2C36082}"/>
          </ac:spMkLst>
        </pc:spChg>
        <pc:spChg chg="add mod">
          <ac:chgData name="Sabina Zukalová" userId="283090a7-d8fb-4bf7-bfef-75fdbf092f37" providerId="ADAL" clId="{DCE1B87C-C7B7-4430-A072-C7786459025D}" dt="2021-08-17T15:12:04.234" v="668" actId="14100"/>
          <ac:spMkLst>
            <pc:docMk/>
            <pc:sldMk cId="1812518417" sldId="295"/>
            <ac:spMk id="11" creationId="{B8791C58-6977-45AC-80FC-EA24049A0C36}"/>
          </ac:spMkLst>
        </pc:spChg>
        <pc:picChg chg="add mod">
          <ac:chgData name="Sabina Zukalová" userId="283090a7-d8fb-4bf7-bfef-75fdbf092f37" providerId="ADAL" clId="{DCE1B87C-C7B7-4430-A072-C7786459025D}" dt="2021-08-17T15:09:18.316" v="513" actId="1076"/>
          <ac:picMkLst>
            <pc:docMk/>
            <pc:sldMk cId="1812518417" sldId="295"/>
            <ac:picMk id="6" creationId="{7CCFEC3E-6586-43CA-851A-256B8137FBB2}"/>
          </ac:picMkLst>
        </pc:picChg>
        <pc:picChg chg="add mod">
          <ac:chgData name="Sabina Zukalová" userId="283090a7-d8fb-4bf7-bfef-75fdbf092f37" providerId="ADAL" clId="{DCE1B87C-C7B7-4430-A072-C7786459025D}" dt="2021-08-17T15:07:53.541" v="507" actId="1076"/>
          <ac:picMkLst>
            <pc:docMk/>
            <pc:sldMk cId="1812518417" sldId="295"/>
            <ac:picMk id="8" creationId="{17476E30-3806-4803-994A-F3D26313F483}"/>
          </ac:picMkLst>
        </pc:picChg>
        <pc:picChg chg="add mod">
          <ac:chgData name="Sabina Zukalová" userId="283090a7-d8fb-4bf7-bfef-75fdbf092f37" providerId="ADAL" clId="{DCE1B87C-C7B7-4430-A072-C7786459025D}" dt="2021-08-17T15:09:06.127" v="511" actId="1076"/>
          <ac:picMkLst>
            <pc:docMk/>
            <pc:sldMk cId="1812518417" sldId="295"/>
            <ac:picMk id="10" creationId="{8E1196E5-90B9-4DB4-BC0A-6D679DDBE251}"/>
          </ac:picMkLst>
        </pc:picChg>
      </pc:sldChg>
      <pc:sldChg chg="addSp delSp modSp add">
        <pc:chgData name="Sabina Zukalová" userId="283090a7-d8fb-4bf7-bfef-75fdbf092f37" providerId="ADAL" clId="{DCE1B87C-C7B7-4430-A072-C7786459025D}" dt="2021-08-17T15:13:29.639" v="676" actId="108"/>
        <pc:sldMkLst>
          <pc:docMk/>
          <pc:sldMk cId="2561364083" sldId="296"/>
        </pc:sldMkLst>
        <pc:spChg chg="del">
          <ac:chgData name="Sabina Zukalová" userId="283090a7-d8fb-4bf7-bfef-75fdbf092f37" providerId="ADAL" clId="{DCE1B87C-C7B7-4430-A072-C7786459025D}" dt="2021-08-17T15:12:39.141" v="670" actId="478"/>
          <ac:spMkLst>
            <pc:docMk/>
            <pc:sldMk cId="2561364083" sldId="296"/>
            <ac:spMk id="2" creationId="{8077820D-731F-41D7-975F-C3E507E6E74B}"/>
          </ac:spMkLst>
        </pc:spChg>
        <pc:spChg chg="del">
          <ac:chgData name="Sabina Zukalová" userId="283090a7-d8fb-4bf7-bfef-75fdbf092f37" providerId="ADAL" clId="{DCE1B87C-C7B7-4430-A072-C7786459025D}" dt="2021-08-17T15:12:42.457" v="671" actId="478"/>
          <ac:spMkLst>
            <pc:docMk/>
            <pc:sldMk cId="2561364083" sldId="296"/>
            <ac:spMk id="3" creationId="{7B5303B8-BF4A-4E1F-A11E-57A6B84C1D38}"/>
          </ac:spMkLst>
        </pc:spChg>
        <pc:spChg chg="add mod">
          <ac:chgData name="Sabina Zukalová" userId="283090a7-d8fb-4bf7-bfef-75fdbf092f37" providerId="ADAL" clId="{DCE1B87C-C7B7-4430-A072-C7786459025D}" dt="2021-08-17T15:13:29.639" v="676" actId="108"/>
          <ac:spMkLst>
            <pc:docMk/>
            <pc:sldMk cId="2561364083" sldId="296"/>
            <ac:spMk id="4" creationId="{C119F612-71F1-4117-B15C-8665CFE615ED}"/>
          </ac:spMkLst>
        </pc:spChg>
        <pc:picChg chg="add">
          <ac:chgData name="Sabina Zukalová" userId="283090a7-d8fb-4bf7-bfef-75fdbf092f37" providerId="ADAL" clId="{DCE1B87C-C7B7-4430-A072-C7786459025D}" dt="2021-08-17T15:12:42.947" v="672"/>
          <ac:picMkLst>
            <pc:docMk/>
            <pc:sldMk cId="2561364083" sldId="296"/>
            <ac:picMk id="5" creationId="{AC345B47-FEAF-471A-9F8D-6342B77F738F}"/>
          </ac:picMkLst>
        </pc:picChg>
        <pc:picChg chg="add mod">
          <ac:chgData name="Sabina Zukalová" userId="283090a7-d8fb-4bf7-bfef-75fdbf092f37" providerId="ADAL" clId="{DCE1B87C-C7B7-4430-A072-C7786459025D}" dt="2021-08-17T15:13:09.491" v="675" actId="1076"/>
          <ac:picMkLst>
            <pc:docMk/>
            <pc:sldMk cId="2561364083" sldId="296"/>
            <ac:picMk id="6" creationId="{C939D401-5100-434D-9BCB-D1A6E7DEC1A3}"/>
          </ac:picMkLst>
        </pc:picChg>
        <pc:picChg chg="add">
          <ac:chgData name="Sabina Zukalová" userId="283090a7-d8fb-4bf7-bfef-75fdbf092f37" providerId="ADAL" clId="{DCE1B87C-C7B7-4430-A072-C7786459025D}" dt="2021-08-17T15:12:42.947" v="672"/>
          <ac:picMkLst>
            <pc:docMk/>
            <pc:sldMk cId="2561364083" sldId="296"/>
            <ac:picMk id="7" creationId="{32EE0B7F-FE28-4D45-9CEC-5FCF96F94F45}"/>
          </ac:picMkLst>
        </pc:picChg>
        <pc:picChg chg="add">
          <ac:chgData name="Sabina Zukalová" userId="283090a7-d8fb-4bf7-bfef-75fdbf092f37" providerId="ADAL" clId="{DCE1B87C-C7B7-4430-A072-C7786459025D}" dt="2021-08-17T15:12:42.947" v="672"/>
          <ac:picMkLst>
            <pc:docMk/>
            <pc:sldMk cId="2561364083" sldId="296"/>
            <ac:picMk id="8" creationId="{0D067A6D-DE7C-4A94-A2BC-B80E2D8EB4FB}"/>
          </ac:picMkLst>
        </pc:picChg>
        <pc:picChg chg="add mod">
          <ac:chgData name="Sabina Zukalová" userId="283090a7-d8fb-4bf7-bfef-75fdbf092f37" providerId="ADAL" clId="{DCE1B87C-C7B7-4430-A072-C7786459025D}" dt="2021-08-17T15:12:53.095" v="674" actId="1076"/>
          <ac:picMkLst>
            <pc:docMk/>
            <pc:sldMk cId="2561364083" sldId="296"/>
            <ac:picMk id="9" creationId="{2574BD83-4A3E-4F52-93D7-267571181751}"/>
          </ac:picMkLst>
        </pc:picChg>
        <pc:picChg chg="add del">
          <ac:chgData name="Sabina Zukalová" userId="283090a7-d8fb-4bf7-bfef-75fdbf092f37" providerId="ADAL" clId="{DCE1B87C-C7B7-4430-A072-C7786459025D}" dt="2021-08-17T15:12:48.687" v="673" actId="478"/>
          <ac:picMkLst>
            <pc:docMk/>
            <pc:sldMk cId="2561364083" sldId="296"/>
            <ac:picMk id="10" creationId="{2E1E7D2A-0BB6-4AB0-95D1-923C3D5E57A9}"/>
          </ac:picMkLst>
        </pc:picChg>
      </pc:sldChg>
      <pc:sldChg chg="addSp delSp modSp add">
        <pc:chgData name="Sabina Zukalová" userId="283090a7-d8fb-4bf7-bfef-75fdbf092f37" providerId="ADAL" clId="{DCE1B87C-C7B7-4430-A072-C7786459025D}" dt="2021-08-17T15:14:27.768" v="684" actId="14100"/>
        <pc:sldMkLst>
          <pc:docMk/>
          <pc:sldMk cId="2763613698" sldId="297"/>
        </pc:sldMkLst>
        <pc:spChg chg="del">
          <ac:chgData name="Sabina Zukalová" userId="283090a7-d8fb-4bf7-bfef-75fdbf092f37" providerId="ADAL" clId="{DCE1B87C-C7B7-4430-A072-C7786459025D}" dt="2021-08-17T15:13:52.294" v="678" actId="478"/>
          <ac:spMkLst>
            <pc:docMk/>
            <pc:sldMk cId="2763613698" sldId="297"/>
            <ac:spMk id="2" creationId="{23BFCD5D-655C-4128-8DC9-298AE806A829}"/>
          </ac:spMkLst>
        </pc:spChg>
        <pc:spChg chg="del">
          <ac:chgData name="Sabina Zukalová" userId="283090a7-d8fb-4bf7-bfef-75fdbf092f37" providerId="ADAL" clId="{DCE1B87C-C7B7-4430-A072-C7786459025D}" dt="2021-08-17T15:13:54.720" v="679" actId="478"/>
          <ac:spMkLst>
            <pc:docMk/>
            <pc:sldMk cId="2763613698" sldId="297"/>
            <ac:spMk id="3" creationId="{C309E504-3737-4C95-ABDB-F4BEF9DF3816}"/>
          </ac:spMkLst>
        </pc:spChg>
        <pc:spChg chg="add mod">
          <ac:chgData name="Sabina Zukalová" userId="283090a7-d8fb-4bf7-bfef-75fdbf092f37" providerId="ADAL" clId="{DCE1B87C-C7B7-4430-A072-C7786459025D}" dt="2021-08-17T15:14:27.768" v="684" actId="14100"/>
          <ac:spMkLst>
            <pc:docMk/>
            <pc:sldMk cId="2763613698" sldId="297"/>
            <ac:spMk id="5" creationId="{D2F5D83E-DF99-425C-AC4E-370175E27A60}"/>
          </ac:spMkLst>
        </pc:spChg>
        <pc:picChg chg="add">
          <ac:chgData name="Sabina Zukalová" userId="283090a7-d8fb-4bf7-bfef-75fdbf092f37" providerId="ADAL" clId="{DCE1B87C-C7B7-4430-A072-C7786459025D}" dt="2021-08-17T15:13:55.667" v="680"/>
          <ac:picMkLst>
            <pc:docMk/>
            <pc:sldMk cId="2763613698" sldId="297"/>
            <ac:picMk id="4" creationId="{9F20C9DA-8B27-42DF-8722-1CA509EA82B3}"/>
          </ac:picMkLst>
        </pc:picChg>
        <pc:picChg chg="add">
          <ac:chgData name="Sabina Zukalová" userId="283090a7-d8fb-4bf7-bfef-75fdbf092f37" providerId="ADAL" clId="{DCE1B87C-C7B7-4430-A072-C7786459025D}" dt="2021-08-17T15:13:55.667" v="680"/>
          <ac:picMkLst>
            <pc:docMk/>
            <pc:sldMk cId="2763613698" sldId="297"/>
            <ac:picMk id="6" creationId="{D4D8C8FF-D506-4AE6-B82C-CA962C78FAC7}"/>
          </ac:picMkLst>
        </pc:picChg>
        <pc:picChg chg="add mod">
          <ac:chgData name="Sabina Zukalová" userId="283090a7-d8fb-4bf7-bfef-75fdbf092f37" providerId="ADAL" clId="{DCE1B87C-C7B7-4430-A072-C7786459025D}" dt="2021-08-17T15:14:13.838" v="682" actId="1076"/>
          <ac:picMkLst>
            <pc:docMk/>
            <pc:sldMk cId="2763613698" sldId="297"/>
            <ac:picMk id="7" creationId="{27858349-08B7-4AF9-9D4E-B163ECE4158A}"/>
          </ac:picMkLst>
        </pc:picChg>
        <pc:picChg chg="add del">
          <ac:chgData name="Sabina Zukalová" userId="283090a7-d8fb-4bf7-bfef-75fdbf092f37" providerId="ADAL" clId="{DCE1B87C-C7B7-4430-A072-C7786459025D}" dt="2021-08-17T15:14:09.980" v="681" actId="478"/>
          <ac:picMkLst>
            <pc:docMk/>
            <pc:sldMk cId="2763613698" sldId="297"/>
            <ac:picMk id="8" creationId="{B2122D31-4445-4680-89F3-13ED6C9D3091}"/>
          </ac:picMkLst>
        </pc:picChg>
      </pc:sldChg>
      <pc:sldChg chg="addSp delSp modSp add">
        <pc:chgData name="Sabina Zukalová" userId="283090a7-d8fb-4bf7-bfef-75fdbf092f37" providerId="ADAL" clId="{DCE1B87C-C7B7-4430-A072-C7786459025D}" dt="2021-08-17T15:15:28.386" v="694" actId="20577"/>
        <pc:sldMkLst>
          <pc:docMk/>
          <pc:sldMk cId="1875691252" sldId="298"/>
        </pc:sldMkLst>
        <pc:spChg chg="del">
          <ac:chgData name="Sabina Zukalová" userId="283090a7-d8fb-4bf7-bfef-75fdbf092f37" providerId="ADAL" clId="{DCE1B87C-C7B7-4430-A072-C7786459025D}" dt="2021-08-17T15:14:50.136" v="686" actId="478"/>
          <ac:spMkLst>
            <pc:docMk/>
            <pc:sldMk cId="1875691252" sldId="298"/>
            <ac:spMk id="2" creationId="{04CEF79B-E46A-46B4-9FB9-5624E5FD19E5}"/>
          </ac:spMkLst>
        </pc:spChg>
        <pc:spChg chg="del">
          <ac:chgData name="Sabina Zukalová" userId="283090a7-d8fb-4bf7-bfef-75fdbf092f37" providerId="ADAL" clId="{DCE1B87C-C7B7-4430-A072-C7786459025D}" dt="2021-08-17T15:14:52.344" v="687" actId="478"/>
          <ac:spMkLst>
            <pc:docMk/>
            <pc:sldMk cId="1875691252" sldId="298"/>
            <ac:spMk id="3" creationId="{72E5D942-C367-4B77-8ADB-F2FBF1975059}"/>
          </ac:spMkLst>
        </pc:spChg>
        <pc:spChg chg="add mod">
          <ac:chgData name="Sabina Zukalová" userId="283090a7-d8fb-4bf7-bfef-75fdbf092f37" providerId="ADAL" clId="{DCE1B87C-C7B7-4430-A072-C7786459025D}" dt="2021-08-17T15:15:28.386" v="694" actId="20577"/>
          <ac:spMkLst>
            <pc:docMk/>
            <pc:sldMk cId="1875691252" sldId="298"/>
            <ac:spMk id="4" creationId="{D17C9021-4282-4541-96FE-95ADA7EF6075}"/>
          </ac:spMkLst>
        </pc:spChg>
        <pc:spChg chg="add mod">
          <ac:chgData name="Sabina Zukalová" userId="283090a7-d8fb-4bf7-bfef-75fdbf092f37" providerId="ADAL" clId="{DCE1B87C-C7B7-4430-A072-C7786459025D}" dt="2021-08-17T15:15:13.436" v="692" actId="1076"/>
          <ac:spMkLst>
            <pc:docMk/>
            <pc:sldMk cId="1875691252" sldId="298"/>
            <ac:spMk id="5" creationId="{AF35DF99-CF03-4398-9466-AFD20C8A5EF6}"/>
          </ac:spMkLst>
        </pc:spChg>
        <pc:picChg chg="add mod">
          <ac:chgData name="Sabina Zukalová" userId="283090a7-d8fb-4bf7-bfef-75fdbf092f37" providerId="ADAL" clId="{DCE1B87C-C7B7-4430-A072-C7786459025D}" dt="2021-08-17T15:15:07.417" v="691" actId="1076"/>
          <ac:picMkLst>
            <pc:docMk/>
            <pc:sldMk cId="1875691252" sldId="298"/>
            <ac:picMk id="6" creationId="{329BDCEA-C9CA-4FC5-9522-B447D3DC3813}"/>
          </ac:picMkLst>
        </pc:picChg>
        <pc:picChg chg="add mod">
          <ac:chgData name="Sabina Zukalová" userId="283090a7-d8fb-4bf7-bfef-75fdbf092f37" providerId="ADAL" clId="{DCE1B87C-C7B7-4430-A072-C7786459025D}" dt="2021-08-17T15:15:02.559" v="690" actId="1076"/>
          <ac:picMkLst>
            <pc:docMk/>
            <pc:sldMk cId="1875691252" sldId="298"/>
            <ac:picMk id="7" creationId="{612F9E6E-11EC-4DAE-B4BE-DD53E90E9AF8}"/>
          </ac:picMkLst>
        </pc:picChg>
        <pc:picChg chg="add del">
          <ac:chgData name="Sabina Zukalová" userId="283090a7-d8fb-4bf7-bfef-75fdbf092f37" providerId="ADAL" clId="{DCE1B87C-C7B7-4430-A072-C7786459025D}" dt="2021-08-17T15:14:59.573" v="689" actId="478"/>
          <ac:picMkLst>
            <pc:docMk/>
            <pc:sldMk cId="1875691252" sldId="298"/>
            <ac:picMk id="8" creationId="{1768104F-9B2C-4105-968C-6F0E49126FED}"/>
          </ac:picMkLst>
        </pc:picChg>
      </pc:sldChg>
      <pc:sldChg chg="addSp delSp modSp add">
        <pc:chgData name="Sabina Zukalová" userId="283090a7-d8fb-4bf7-bfef-75fdbf092f37" providerId="ADAL" clId="{DCE1B87C-C7B7-4430-A072-C7786459025D}" dt="2021-08-27T07:07:53.662" v="780" actId="6549"/>
        <pc:sldMkLst>
          <pc:docMk/>
          <pc:sldMk cId="237135495" sldId="299"/>
        </pc:sldMkLst>
        <pc:spChg chg="del mod">
          <ac:chgData name="Sabina Zukalová" userId="283090a7-d8fb-4bf7-bfef-75fdbf092f37" providerId="ADAL" clId="{DCE1B87C-C7B7-4430-A072-C7786459025D}" dt="2021-08-27T07:07:31.054" v="731" actId="478"/>
          <ac:spMkLst>
            <pc:docMk/>
            <pc:sldMk cId="237135495" sldId="299"/>
            <ac:spMk id="2" creationId="{06FB95AB-8B55-4F63-BE4B-ACD128159B6E}"/>
          </ac:spMkLst>
        </pc:spChg>
        <pc:spChg chg="del">
          <ac:chgData name="Sabina Zukalová" userId="283090a7-d8fb-4bf7-bfef-75fdbf092f37" providerId="ADAL" clId="{DCE1B87C-C7B7-4430-A072-C7786459025D}" dt="2021-08-27T07:06:55.285" v="723" actId="478"/>
          <ac:spMkLst>
            <pc:docMk/>
            <pc:sldMk cId="237135495" sldId="299"/>
            <ac:spMk id="3" creationId="{DFF78F43-29D4-4DA3-B45B-9AB2F395414D}"/>
          </ac:spMkLst>
        </pc:spChg>
        <pc:spChg chg="add del">
          <ac:chgData name="Sabina Zukalová" userId="283090a7-d8fb-4bf7-bfef-75fdbf092f37" providerId="ADAL" clId="{DCE1B87C-C7B7-4430-A072-C7786459025D}" dt="2021-08-27T07:07:10.827" v="727" actId="478"/>
          <ac:spMkLst>
            <pc:docMk/>
            <pc:sldMk cId="237135495" sldId="299"/>
            <ac:spMk id="5" creationId="{5CB412AC-19DA-4CD2-A0B0-EA609AA6F041}"/>
          </ac:spMkLst>
        </pc:spChg>
        <pc:spChg chg="add mod">
          <ac:chgData name="Sabina Zukalová" userId="283090a7-d8fb-4bf7-bfef-75fdbf092f37" providerId="ADAL" clId="{DCE1B87C-C7B7-4430-A072-C7786459025D}" dt="2021-08-27T07:07:53.662" v="780" actId="6549"/>
          <ac:spMkLst>
            <pc:docMk/>
            <pc:sldMk cId="237135495" sldId="299"/>
            <ac:spMk id="9" creationId="{2AB7BFAA-F7BE-41ED-96DC-0A04E65C8452}"/>
          </ac:spMkLst>
        </pc:spChg>
        <pc:picChg chg="add del">
          <ac:chgData name="Sabina Zukalová" userId="283090a7-d8fb-4bf7-bfef-75fdbf092f37" providerId="ADAL" clId="{DCE1B87C-C7B7-4430-A072-C7786459025D}" dt="2021-08-27T07:07:10.827" v="727" actId="478"/>
          <ac:picMkLst>
            <pc:docMk/>
            <pc:sldMk cId="237135495" sldId="299"/>
            <ac:picMk id="4" creationId="{EB82630C-89F1-4332-9F8B-387DC1CB2695}"/>
          </ac:picMkLst>
        </pc:picChg>
        <pc:picChg chg="add del">
          <ac:chgData name="Sabina Zukalová" userId="283090a7-d8fb-4bf7-bfef-75fdbf092f37" providerId="ADAL" clId="{DCE1B87C-C7B7-4430-A072-C7786459025D}" dt="2021-08-27T07:07:10.827" v="727" actId="478"/>
          <ac:picMkLst>
            <pc:docMk/>
            <pc:sldMk cId="237135495" sldId="299"/>
            <ac:picMk id="7" creationId="{CF0188A3-1262-47F4-B8E7-2B09C60BEE8C}"/>
          </ac:picMkLst>
        </pc:picChg>
        <pc:picChg chg="add">
          <ac:chgData name="Sabina Zukalová" userId="283090a7-d8fb-4bf7-bfef-75fdbf092f37" providerId="ADAL" clId="{DCE1B87C-C7B7-4430-A072-C7786459025D}" dt="2021-08-27T07:07:12.955" v="728"/>
          <ac:picMkLst>
            <pc:docMk/>
            <pc:sldMk cId="237135495" sldId="299"/>
            <ac:picMk id="8" creationId="{B4D6623F-806D-4624-A066-0AF731C5D740}"/>
          </ac:picMkLst>
        </pc:picChg>
        <pc:picChg chg="add del">
          <ac:chgData name="Sabina Zukalová" userId="283090a7-d8fb-4bf7-bfef-75fdbf092f37" providerId="ADAL" clId="{DCE1B87C-C7B7-4430-A072-C7786459025D}" dt="2021-08-27T07:07:15.571" v="729" actId="478"/>
          <ac:picMkLst>
            <pc:docMk/>
            <pc:sldMk cId="237135495" sldId="299"/>
            <ac:picMk id="11" creationId="{77D19BAC-9542-4D51-965B-1E3E0F499F0A}"/>
          </ac:picMkLst>
        </pc:picChg>
        <pc:picChg chg="add">
          <ac:chgData name="Sabina Zukalová" userId="283090a7-d8fb-4bf7-bfef-75fdbf092f37" providerId="ADAL" clId="{DCE1B87C-C7B7-4430-A072-C7786459025D}" dt="2021-08-27T07:07:23.765" v="730"/>
          <ac:picMkLst>
            <pc:docMk/>
            <pc:sldMk cId="237135495" sldId="299"/>
            <ac:picMk id="12" creationId="{EFCB900E-9BA4-4D02-B0D0-ED266080DD30}"/>
          </ac:picMkLst>
        </pc:picChg>
        <pc:cxnChg chg="add del">
          <ac:chgData name="Sabina Zukalová" userId="283090a7-d8fb-4bf7-bfef-75fdbf092f37" providerId="ADAL" clId="{DCE1B87C-C7B7-4430-A072-C7786459025D}" dt="2021-08-27T07:07:10.827" v="727" actId="478"/>
          <ac:cxnSpMkLst>
            <pc:docMk/>
            <pc:sldMk cId="237135495" sldId="299"/>
            <ac:cxnSpMk id="6" creationId="{B049211C-7E2F-4E57-8AB6-1E4178D351BE}"/>
          </ac:cxnSpMkLst>
        </pc:cxnChg>
        <pc:cxnChg chg="add">
          <ac:chgData name="Sabina Zukalová" userId="283090a7-d8fb-4bf7-bfef-75fdbf092f37" providerId="ADAL" clId="{DCE1B87C-C7B7-4430-A072-C7786459025D}" dt="2021-08-27T07:07:12.955" v="728"/>
          <ac:cxnSpMkLst>
            <pc:docMk/>
            <pc:sldMk cId="237135495" sldId="299"/>
            <ac:cxnSpMk id="10" creationId="{6619628E-E257-4A98-B16D-0189EA93CE20}"/>
          </ac:cxnSpMkLst>
        </pc:cxnChg>
      </pc:sldChg>
      <pc:sldChg chg="addSp delSp add">
        <pc:chgData name="Sabina Zukalová" userId="283090a7-d8fb-4bf7-bfef-75fdbf092f37" providerId="ADAL" clId="{DCE1B87C-C7B7-4430-A072-C7786459025D}" dt="2021-08-27T07:15:31.277" v="784"/>
        <pc:sldMkLst>
          <pc:docMk/>
          <pc:sldMk cId="2703417406" sldId="300"/>
        </pc:sldMkLst>
        <pc:spChg chg="del">
          <ac:chgData name="Sabina Zukalová" userId="283090a7-d8fb-4bf7-bfef-75fdbf092f37" providerId="ADAL" clId="{DCE1B87C-C7B7-4430-A072-C7786459025D}" dt="2021-08-27T07:15:28.162" v="782" actId="478"/>
          <ac:spMkLst>
            <pc:docMk/>
            <pc:sldMk cId="2703417406" sldId="300"/>
            <ac:spMk id="2" creationId="{37D4C7A7-06D4-41EE-B06F-F64DE8B313B0}"/>
          </ac:spMkLst>
        </pc:spChg>
        <pc:spChg chg="del">
          <ac:chgData name="Sabina Zukalová" userId="283090a7-d8fb-4bf7-bfef-75fdbf092f37" providerId="ADAL" clId="{DCE1B87C-C7B7-4430-A072-C7786459025D}" dt="2021-08-27T07:15:30.630" v="783" actId="478"/>
          <ac:spMkLst>
            <pc:docMk/>
            <pc:sldMk cId="2703417406" sldId="300"/>
            <ac:spMk id="3" creationId="{FC5732E9-6D7D-4C77-9203-161BEE16F445}"/>
          </ac:spMkLst>
        </pc:spChg>
        <pc:spChg chg="add">
          <ac:chgData name="Sabina Zukalová" userId="283090a7-d8fb-4bf7-bfef-75fdbf092f37" providerId="ADAL" clId="{DCE1B87C-C7B7-4430-A072-C7786459025D}" dt="2021-08-27T07:15:31.277" v="784"/>
          <ac:spMkLst>
            <pc:docMk/>
            <pc:sldMk cId="2703417406" sldId="300"/>
            <ac:spMk id="4" creationId="{6D40C999-F0FA-4BB2-9173-11048AA3E3A6}"/>
          </ac:spMkLst>
        </pc:spChg>
        <pc:spChg chg="add">
          <ac:chgData name="Sabina Zukalová" userId="283090a7-d8fb-4bf7-bfef-75fdbf092f37" providerId="ADAL" clId="{DCE1B87C-C7B7-4430-A072-C7786459025D}" dt="2021-08-27T07:15:31.277" v="784"/>
          <ac:spMkLst>
            <pc:docMk/>
            <pc:sldMk cId="2703417406" sldId="300"/>
            <ac:spMk id="7" creationId="{DB20A75E-6755-4689-BE0F-25D8858CEA45}"/>
          </ac:spMkLst>
        </pc:spChg>
        <pc:picChg chg="add">
          <ac:chgData name="Sabina Zukalová" userId="283090a7-d8fb-4bf7-bfef-75fdbf092f37" providerId="ADAL" clId="{DCE1B87C-C7B7-4430-A072-C7786459025D}" dt="2021-08-27T07:15:31.277" v="784"/>
          <ac:picMkLst>
            <pc:docMk/>
            <pc:sldMk cId="2703417406" sldId="300"/>
            <ac:picMk id="5" creationId="{39C08A1A-4618-486C-BE00-F5C023264EB0}"/>
          </ac:picMkLst>
        </pc:picChg>
        <pc:picChg chg="add">
          <ac:chgData name="Sabina Zukalová" userId="283090a7-d8fb-4bf7-bfef-75fdbf092f37" providerId="ADAL" clId="{DCE1B87C-C7B7-4430-A072-C7786459025D}" dt="2021-08-27T07:15:31.277" v="784"/>
          <ac:picMkLst>
            <pc:docMk/>
            <pc:sldMk cId="2703417406" sldId="300"/>
            <ac:picMk id="6" creationId="{6308E439-B7D8-4908-BF94-C08F0CE2789B}"/>
          </ac:picMkLst>
        </pc:picChg>
        <pc:cxnChg chg="add">
          <ac:chgData name="Sabina Zukalová" userId="283090a7-d8fb-4bf7-bfef-75fdbf092f37" providerId="ADAL" clId="{DCE1B87C-C7B7-4430-A072-C7786459025D}" dt="2021-08-27T07:15:31.277" v="784"/>
          <ac:cxnSpMkLst>
            <pc:docMk/>
            <pc:sldMk cId="2703417406" sldId="300"/>
            <ac:cxnSpMk id="8" creationId="{A8B87CB2-4DC8-46C3-8069-E8A59D6AF1C8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Graph</a:t>
            </a:r>
            <a:r>
              <a:rPr lang="cs-CZ" dirty="0"/>
              <a:t> </a:t>
            </a:r>
            <a:r>
              <a:rPr lang="cs-CZ" dirty="0" err="1"/>
              <a:t>name</a:t>
            </a:r>
            <a:endParaRPr lang="cs-CZ" dirty="0"/>
          </a:p>
        </c:rich>
      </c:tx>
      <c:layout>
        <c:manualLayout>
          <c:xMode val="edge"/>
          <c:yMode val="edge"/>
          <c:x val="6.7578487579540367E-2"/>
          <c:y val="3.0657188432465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1-448B-9883-4DDC5A2D2ED5}"/>
              </c:ext>
            </c:extLst>
          </c:dPt>
          <c:dPt>
            <c:idx val="1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62-43CA-A3D1-3649BE932101}"/>
              </c:ext>
            </c:extLst>
          </c:dPt>
          <c:dPt>
            <c:idx val="2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2-43CA-A3D1-3649BE932101}"/>
              </c:ext>
            </c:extLst>
          </c:dPt>
          <c:dPt>
            <c:idx val="3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262-43CA-A3D1-3649BE932101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1-448B-9883-4DDC5A2D2ED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B1006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1-448B-9883-4DDC5A2D2ED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EB660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1-448B-9883-4DDC5A2D2ED5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659B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61-448B-9883-4DDC5A2D2ED5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00988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1-448B-9883-4DDC5A2D2ED5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61-448B-9883-4DDC5A2D2ED5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E7308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List1!$H$2:$H$5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1-448B-9883-4DDC5A2D2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283247"/>
        <c:axId val="336943279"/>
      </c:barChart>
      <c:catAx>
        <c:axId val="33628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6943279"/>
        <c:crosses val="autoZero"/>
        <c:auto val="1"/>
        <c:lblAlgn val="ctr"/>
        <c:lblOffset val="100"/>
        <c:noMultiLvlLbl val="0"/>
      </c:catAx>
      <c:valAx>
        <c:axId val="33694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6283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363233D-14E2-4EAB-A45B-6DD17B10A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4B61B7-B48A-453F-A947-CCB87FE328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76454-0E5A-4112-B7BD-641CEC355491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01CD09-CC6D-4244-8F37-2B02A63773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357BF4-BCEB-4FCF-9894-3EFD25ACD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E1CD4-AFF3-482C-B49D-863FB9A28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91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F72D8-D4BF-4E93-B6A3-DBC0ACFDE57B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8CBE-99EE-4FFE-9422-C5DCAE659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>
            <a:extLst>
              <a:ext uri="{FF2B5EF4-FFF2-40B4-BE49-F238E27FC236}">
                <a16:creationId xmlns:a16="http://schemas.microsoft.com/office/drawing/2014/main" id="{BCFBFDBF-9775-417E-BA8E-B87EF1F168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2308461"/>
            <a:ext cx="10477501" cy="178215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C0634D68-8863-41FE-805D-0BE2BA701F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4204911"/>
            <a:ext cx="10452101" cy="813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Subtitle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BAD72215-4488-478B-AA80-137C3F4375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34894" y="870423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rgbClr val="009EE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and surname of author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480DDDC1-F516-4966-A9D6-C0AE0026C9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634894" y="1182051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A4A49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Name </a:t>
            </a:r>
            <a:r>
              <a:rPr lang="cs-CZ" dirty="0" err="1"/>
              <a:t>of</a:t>
            </a:r>
            <a:r>
              <a:rPr lang="cs-CZ" dirty="0"/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10541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B6AD0B-CD39-418F-BD86-753F9D93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3563E2-1FFA-41D6-A180-AB12573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7A9ED8-2B82-40D5-A9B1-F2B165B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3595AC0D-E641-4E07-B2CB-74274830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00016"/>
            <a:ext cx="10372725" cy="689952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</p:spTree>
    <p:extLst>
      <p:ext uri="{BB962C8B-B14F-4D97-AF65-F5344CB8AC3E}">
        <p14:creationId xmlns:p14="http://schemas.microsoft.com/office/powerpoint/2010/main" val="32241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B6AD0B-CD39-418F-BD86-753F9D93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3563E2-1FFA-41D6-A180-AB12573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7A9ED8-2B82-40D5-A9B1-F2B165B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9841DB2C-4E87-4F77-9936-DB53842AFF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3659693"/>
              </p:ext>
            </p:extLst>
          </p:nvPr>
        </p:nvGraphicFramePr>
        <p:xfrm>
          <a:off x="838201" y="2152650"/>
          <a:ext cx="10372722" cy="360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914">
                  <a:extLst>
                    <a:ext uri="{9D8B030D-6E8A-4147-A177-3AD203B41FA5}">
                      <a16:colId xmlns:a16="http://schemas.microsoft.com/office/drawing/2014/main" val="1219353005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463552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36048962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24215458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4556206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0406489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769508777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3799914238"/>
                    </a:ext>
                  </a:extLst>
                </a:gridCol>
                <a:gridCol w="1173410">
                  <a:extLst>
                    <a:ext uri="{9D8B030D-6E8A-4147-A177-3AD203B41FA5}">
                      <a16:colId xmlns:a16="http://schemas.microsoft.com/office/drawing/2014/main" val="1835371581"/>
                    </a:ext>
                  </a:extLst>
                </a:gridCol>
              </a:tblGrid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Column</a:t>
                      </a:r>
                      <a:endParaRPr lang="cs-CZ" dirty="0"/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0454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12970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3975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37182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19941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95225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94286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 err="1"/>
                        <a:t>Row</a:t>
                      </a:r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2544"/>
                  </a:ext>
                </a:extLst>
              </a:tr>
            </a:tbl>
          </a:graphicData>
        </a:graphic>
      </p:graphicFrame>
      <p:sp>
        <p:nvSpPr>
          <p:cNvPr id="14" name="Nadpis 1">
            <a:extLst>
              <a:ext uri="{FF2B5EF4-FFF2-40B4-BE49-F238E27FC236}">
                <a16:creationId xmlns:a16="http://schemas.microsoft.com/office/drawing/2014/main" id="{3595AC0D-E641-4E07-B2CB-74274830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00016"/>
            <a:ext cx="10372725" cy="689952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</p:spTree>
    <p:extLst>
      <p:ext uri="{BB962C8B-B14F-4D97-AF65-F5344CB8AC3E}">
        <p14:creationId xmlns:p14="http://schemas.microsoft.com/office/powerpoint/2010/main" val="31900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5CB4D-7416-4123-83CE-C769D1CEF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998F7-E90D-471F-891C-0FD12349B8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F5FE98-251D-4D3C-B8B7-DADD6DEB86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the template style.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90EA42-058E-4D22-B615-D930D64C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8A484A-2BA3-41B7-86CF-5D3F9304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1B4CD1-4B53-455D-AE40-D95A24E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97884-28AE-4700-9C13-68750D37E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73077C-429C-4C0E-8F05-9FFAC62D143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Picture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844AFA-992F-4BE4-ABDB-10F592A441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the template style.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442129-45B5-4C81-B28A-AA85D4F4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712F59-4F02-4916-92FC-440DB3FE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93627A-E54A-4DF9-9A32-88F06F6E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2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/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F8634324-BF7C-40B1-AED7-7650EA0D4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300150"/>
            <a:ext cx="10515601" cy="178215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DE4C0A13-0437-4EFA-8F57-F5CE9FFABA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3599" y="4196600"/>
            <a:ext cx="10490201" cy="813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Subtitle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A25F00FA-D3D9-4BEA-B818-367872B9088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634894" y="870423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rgbClr val="D2F5FF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and surname of author</a:t>
            </a:r>
            <a:endParaRPr lang="cs-CZ" dirty="0"/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180B25F2-73DC-4C16-9BA7-ED91F92A275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634894" y="1182051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name.surname@vse.cz</a:t>
            </a:r>
          </a:p>
        </p:txBody>
      </p:sp>
    </p:spTree>
    <p:extLst>
      <p:ext uri="{BB962C8B-B14F-4D97-AF65-F5344CB8AC3E}">
        <p14:creationId xmlns:p14="http://schemas.microsoft.com/office/powerpoint/2010/main" val="5775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EBE9D-4844-416F-A47B-E71F5CB39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471AA-641D-48E4-895F-2C70DDA447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51239B-9FE1-4DB1-BD79-B7D38D33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E641A-DC32-4DD9-8307-46D9DFF5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2F49C3-090D-4190-9CE2-36066030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AB441-3D76-4218-81BE-D7E4F3F92A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84F63F-E322-46AC-A5C6-E1540E1BD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the template style.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39DC5B-E1B0-4FCB-9D9A-C6471A28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462326-6725-45D6-8FAC-124BEDCD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92F161-156E-4802-8F1B-078DF89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1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A8AAD-C4A1-48ED-8D79-3AB4069FE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D2D865-A902-4D7C-A0B5-B2C4BB1953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the template style.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5CC91-7444-4FBB-B6F3-3E6FBD5B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5772A-E403-4DD1-B232-954A3547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89E5D0-757E-45AA-8FEA-238040FB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01FF8-98E7-49CB-8B33-E139EF39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8276E-A998-4BB7-B53A-49EC37A410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4"/>
            <a:ext cx="5181600" cy="4530725"/>
          </a:xfrm>
        </p:spPr>
        <p:txBody>
          <a:bodyPr/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672645-DFF8-41C8-8BAC-5F24D188FE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530724"/>
          </a:xfrm>
        </p:spPr>
        <p:txBody>
          <a:bodyPr/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3C31C8-960E-4A18-BC09-35D75D58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33D9D5-2EC6-4E2A-AA85-6FCF97D6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F1E174-D347-4AB1-95DE-ECA0F485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112A9-1FE6-4496-81B4-0842D25D8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12825"/>
            <a:ext cx="10515600" cy="1325563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BFB9E-5D3E-46B3-ABDB-B7E57DAC61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502C15-7789-4EE7-A643-5A633ABA3C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F85072-0475-4304-BE03-A72EA7AC39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1610A2-3C29-4B70-AF60-C2A3EBCE309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C164E5-0EFB-46F1-BB95-CBBAC80C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FD1153-99E6-4ECA-BF33-0E377D33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282298-48D6-4F29-8798-A54B0577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3D58-00E6-4F74-B46F-884BB0737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1A4E0E-761B-449A-9AA3-FAB7263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D2199A-57B9-4C7C-A04D-6C8B8FF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08B6B-5218-473D-BD06-9695102C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5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ph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3D58-00E6-4F74-B46F-884BB0737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1A4E0E-761B-449A-9AA3-FAB7263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D2199A-57B9-4C7C-A04D-6C8B8FF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08B6B-5218-473D-BD06-9695102C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6D0A4D5-BA9C-4FF3-8DED-5DC2BE4CD09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25522143"/>
              </p:ext>
            </p:extLst>
          </p:nvPr>
        </p:nvGraphicFramePr>
        <p:xfrm>
          <a:off x="838200" y="1990725"/>
          <a:ext cx="10372724" cy="414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0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6801140-E20E-4AD5-9FDF-944F5CC49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3085"/>
            <a:ext cx="12192000" cy="686108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44A193-2443-4336-B8E6-567C50C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2FE8A-B6A8-4920-9B7E-768DE3DF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2BF67-B920-4B8E-84CF-AAC489B8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9CD2-0146-4F3B-A4AA-75EB0CF2F752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ED088-792C-4229-99A4-13C382DA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2DEB4-37E5-4BE0-984C-F6914BD2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AB3-BFA5-4172-A475-10F9ABCB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50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EE2"/>
        </a:buClr>
        <a:buFont typeface="Arial" panose="020B0604020202020204" pitchFamily="34" charset="0"/>
        <a:buChar char="•"/>
        <a:defRPr sz="2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4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0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A61C815-3B61-4D58-87EA-0AECAA6AE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44A193-2443-4336-B8E6-567C50C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2FE8A-B6A8-4920-9B7E-768DE3DF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2BF67-B920-4B8E-84CF-AAC489B8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9CD2-0146-4F3B-A4AA-75EB0CF2F752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ED088-792C-4229-99A4-13C382DA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2DEB4-37E5-4BE0-984C-F6914BD2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AB3-BFA5-4172-A475-10F9ABCB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8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2F5FF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3C49AFC8-8830-45F9-BC03-902E64BBB6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3158"/>
            <a:ext cx="12195678" cy="6863155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52272CE-FC6E-44B3-9AF5-3EB724B663B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74439" y="407109"/>
            <a:ext cx="203190" cy="20319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FAC989B7-C92F-4FA5-8F6C-0935CD2E212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790045" y="407109"/>
            <a:ext cx="203190" cy="20319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68403B65-A3E4-4EA5-A348-D73A327280A2}"/>
              </a:ext>
            </a:extLst>
          </p:cNvPr>
          <p:cNvSpPr txBox="1"/>
          <p:nvPr userDrawn="1"/>
        </p:nvSpPr>
        <p:spPr>
          <a:xfrm>
            <a:off x="9984363" y="347761"/>
            <a:ext cx="131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vsecz.english</a:t>
            </a:r>
            <a:endParaRPr lang="cs-CZ" sz="1600" dirty="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DCD643-C700-45E8-8816-DD3D4AEF500E}"/>
              </a:ext>
            </a:extLst>
          </p:cNvPr>
          <p:cNvSpPr txBox="1"/>
          <p:nvPr userDrawn="1"/>
        </p:nvSpPr>
        <p:spPr>
          <a:xfrm>
            <a:off x="7953295" y="347761"/>
            <a:ext cx="1888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www.vse.cz/english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A972C7-80EA-4001-A2C8-48457C7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style.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A64F96-20EB-4338-812A-2CF45FA87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050"/>
            <a:ext cx="10372725" cy="443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the text styles in the template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9455D-C2AF-42AF-A377-1FD957033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329ADC-2255-4EF3-B5C0-B90829E78CD9}" type="datetimeFigureOut">
              <a:rPr lang="cs-CZ" smtClean="0"/>
              <a:pPr/>
              <a:t>08.09.2021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8892D-BE40-4B7B-98A7-1B108AC51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06528-E83B-4FF2-81FD-6E1ED0DE8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371" y="6356350"/>
            <a:ext cx="2643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5CA258-668E-4A85-A197-2757C3BEE154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D10A3706-260F-4282-8A81-582AB3112380}"/>
              </a:ext>
            </a:extLst>
          </p:cNvPr>
          <p:cNvSpPr txBox="1">
            <a:spLocks/>
          </p:cNvSpPr>
          <p:nvPr userDrawn="1"/>
        </p:nvSpPr>
        <p:spPr>
          <a:xfrm>
            <a:off x="11872452" y="6386024"/>
            <a:ext cx="387350" cy="452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5BC4F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fld id="{166024C8-F27F-4469-B950-3CAEC9128C7E}" type="slidenum">
              <a:rPr lang="cs-CZ" sz="1200" smtClean="0">
                <a:solidFill>
                  <a:schemeClr val="bg1"/>
                </a:solidFill>
              </a:rPr>
              <a:pPr algn="ctr"/>
              <a:t>‹#›</a:t>
            </a:fld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78" r:id="rId7"/>
    <p:sldLayoutId id="2147483669" r:id="rId8"/>
    <p:sldLayoutId id="214748367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EE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9EE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eda.vse.cz/podpora-vedy/granty/grantova-soutez-iga-a/" TargetMode="External"/><Relationship Id="rId2" Type="http://schemas.openxmlformats.org/officeDocument/2006/relationships/hyperlink" Target="https://science.vse.cz/science-research-support/grant/form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science.vse.cz/science-research-support/grant/iga-a-grant-competitio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insis-test.vse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3">
            <a:extLst>
              <a:ext uri="{FF2B5EF4-FFF2-40B4-BE49-F238E27FC236}">
                <a16:creationId xmlns:a16="http://schemas.microsoft.com/office/drawing/2014/main" id="{4C0DF06B-102F-44D8-AFB1-7A162137B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34894" y="870423"/>
            <a:ext cx="3718906" cy="311628"/>
          </a:xfrm>
        </p:spPr>
        <p:txBody>
          <a:bodyPr/>
          <a:lstStyle/>
          <a:p>
            <a:r>
              <a:rPr lang="cs-CZ" dirty="0"/>
              <a:t>Mgr. Sabina Zukalová</a:t>
            </a:r>
          </a:p>
          <a:p>
            <a:endParaRPr lang="cs-CZ" dirty="0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104AED64-0018-4A61-8C10-D0EEB551CF2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634894" y="1182051"/>
            <a:ext cx="3718906" cy="311628"/>
          </a:xfrm>
        </p:spPr>
        <p:txBody>
          <a:bodyPr/>
          <a:lstStyle/>
          <a:p>
            <a:r>
              <a:rPr lang="cs-CZ" dirty="0"/>
              <a:t>Office </a:t>
            </a:r>
            <a:r>
              <a:rPr lang="cs-CZ" dirty="0" err="1"/>
              <a:t>for</a:t>
            </a:r>
            <a:r>
              <a:rPr lang="cs-CZ" dirty="0"/>
              <a:t> Science and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D76B6D03-BD1B-460F-B756-593EF324D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877" y="2338465"/>
            <a:ext cx="10477501" cy="2329347"/>
          </a:xfrm>
        </p:spPr>
        <p:txBody>
          <a:bodyPr>
            <a:normAutofit/>
          </a:bodyPr>
          <a:lstStyle/>
          <a:p>
            <a:r>
              <a:rPr lang="en-GB" altLang="cs-CZ" sz="5400" dirty="0">
                <a:solidFill>
                  <a:schemeClr val="tx1"/>
                </a:solidFill>
              </a:rPr>
              <a:t>Submitting IGA/A Grant Competition Application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9" name="Podnadpis 4">
            <a:extLst>
              <a:ext uri="{FF2B5EF4-FFF2-40B4-BE49-F238E27FC236}">
                <a16:creationId xmlns:a16="http://schemas.microsoft.com/office/drawing/2014/main" id="{0ED13BF7-3255-4EAC-96CB-28435966C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511" y="4862295"/>
            <a:ext cx="10477501" cy="813654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rebuchet MS" panose="020B0603020202020204" pitchFamily="34" charset="0"/>
              </a:rPr>
              <a:t>IGA/A GC </a:t>
            </a:r>
            <a:r>
              <a:rPr lang="cs-CZ" dirty="0" err="1">
                <a:latin typeface="Trebuchet MS" panose="020B0603020202020204" pitchFamily="34" charset="0"/>
              </a:rPr>
              <a:t>Seminar</a:t>
            </a:r>
            <a:endParaRPr lang="cs-CZ" dirty="0">
              <a:latin typeface="Trebuchet MS" panose="020B0603020202020204" pitchFamily="34" charset="0"/>
            </a:endParaRPr>
          </a:p>
          <a:p>
            <a:r>
              <a:rPr lang="cs-CZ" dirty="0">
                <a:latin typeface="Trebuchet MS" panose="020B0603020202020204" pitchFamily="34" charset="0"/>
              </a:rPr>
              <a:t>VSE, 8 </a:t>
            </a:r>
            <a:r>
              <a:rPr lang="cs-CZ" dirty="0" err="1">
                <a:latin typeface="Trebuchet MS" panose="020B0603020202020204" pitchFamily="34" charset="0"/>
              </a:rPr>
              <a:t>September</a:t>
            </a:r>
            <a:r>
              <a:rPr lang="cs-CZ" dirty="0">
                <a:latin typeface="Trebuchet MS" panose="020B0603020202020204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7616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E164100-7947-4D28-AD7A-A14E1387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27" y="1702856"/>
            <a:ext cx="6275095" cy="48821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82B8D8-0772-45E3-9E29-42F09299C6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B8738FE-DC56-4696-BFCF-3F38BA9EE5FC}"/>
              </a:ext>
            </a:extLst>
          </p:cNvPr>
          <p:cNvSpPr/>
          <p:nvPr/>
        </p:nvSpPr>
        <p:spPr>
          <a:xfrm>
            <a:off x="2253068" y="789751"/>
            <a:ext cx="84208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(to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mentor)</a:t>
            </a: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EB1F4C3-191A-49A6-BACE-615C0CC64B3F}"/>
              </a:ext>
            </a:extLst>
          </p:cNvPr>
          <p:cNvCxnSpPr>
            <a:cxnSpLocks/>
          </p:cNvCxnSpPr>
          <p:nvPr/>
        </p:nvCxnSpPr>
        <p:spPr>
          <a:xfrm flipH="1">
            <a:off x="6619164" y="2538484"/>
            <a:ext cx="3998794" cy="9962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4C839A8-25F3-4375-A87D-A7888BFEB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9" y="1170793"/>
            <a:ext cx="8886825" cy="53625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66C380-577E-43CE-A5F6-B919AD0D74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DA6AB40-0668-4E8E-8AC8-BC05D40CB800}"/>
              </a:ext>
            </a:extLst>
          </p:cNvPr>
          <p:cNvSpPr/>
          <p:nvPr/>
        </p:nvSpPr>
        <p:spPr>
          <a:xfrm>
            <a:off x="2556680" y="79852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1F3C78E-A6B7-4285-B6CF-B0F309342C51}"/>
              </a:ext>
            </a:extLst>
          </p:cNvPr>
          <p:cNvCxnSpPr/>
          <p:nvPr/>
        </p:nvCxnSpPr>
        <p:spPr>
          <a:xfrm flipH="1" flipV="1">
            <a:off x="1637731" y="6277970"/>
            <a:ext cx="1542197" cy="307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7694F7D-B280-443A-9FFE-6993F0DC4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2" y="1989232"/>
            <a:ext cx="10746425" cy="287953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6CBB75E-2FF7-4C57-A3EB-214C10A061A1}"/>
              </a:ext>
            </a:extLst>
          </p:cNvPr>
          <p:cNvSpPr/>
          <p:nvPr/>
        </p:nvSpPr>
        <p:spPr>
          <a:xfrm>
            <a:off x="4547851" y="997396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5D0D0B6-5EC9-4744-9CFD-CA19E01809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CA77FD-B900-4723-844E-02D0346F56F2}"/>
              </a:ext>
            </a:extLst>
          </p:cNvPr>
          <p:cNvCxnSpPr>
            <a:cxnSpLocks/>
          </p:cNvCxnSpPr>
          <p:nvPr/>
        </p:nvCxnSpPr>
        <p:spPr>
          <a:xfrm flipV="1">
            <a:off x="4547851" y="3985147"/>
            <a:ext cx="761128" cy="13101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5D0D0B6-5EC9-4744-9CFD-CA19E01809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9ED1EB-0D5B-4C35-AB41-0A86C03E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25" y="1632648"/>
            <a:ext cx="6032047" cy="459026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D95B7A50-D4DC-4C0D-B492-20793F212147}"/>
              </a:ext>
            </a:extLst>
          </p:cNvPr>
          <p:cNvSpPr/>
          <p:nvPr/>
        </p:nvSpPr>
        <p:spPr>
          <a:xfrm>
            <a:off x="2516075" y="1052804"/>
            <a:ext cx="4626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CVs - Sheet</a:t>
            </a:r>
            <a:endParaRPr lang="en-GB" sz="2800" dirty="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Application</a:t>
            </a:r>
            <a:r>
              <a:rPr lang="cs-CZ" sz="3600" dirty="0"/>
              <a:t> - </a:t>
            </a:r>
            <a:r>
              <a:rPr lang="cs-CZ" sz="3600" dirty="0" err="1"/>
              <a:t>Completion</a:t>
            </a:r>
            <a:endParaRPr lang="cs-CZ" sz="3600" dirty="0"/>
          </a:p>
        </p:txBody>
      </p:sp>
      <p:pic>
        <p:nvPicPr>
          <p:cNvPr id="5" name="Zástupný symbol pro obsah 2">
            <a:extLst>
              <a:ext uri="{FF2B5EF4-FFF2-40B4-BE49-F238E27FC236}">
                <a16:creationId xmlns:a16="http://schemas.microsoft.com/office/drawing/2014/main" id="{B4133FEE-9897-4BFF-B946-6C001E15C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5" y="2132448"/>
            <a:ext cx="5772150" cy="3819525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F19ECB9-8B3A-45F3-8CD8-FB43039DE8CC}"/>
              </a:ext>
            </a:extLst>
          </p:cNvPr>
          <p:cNvCxnSpPr>
            <a:cxnSpLocks/>
          </p:cNvCxnSpPr>
          <p:nvPr/>
        </p:nvCxnSpPr>
        <p:spPr>
          <a:xfrm flipH="1">
            <a:off x="6250711" y="4339988"/>
            <a:ext cx="3261779" cy="1207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54C0DEE9-6839-4DFC-9F6C-D0C6D53928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5985898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430B9DD-B27E-429A-B4EB-FC4EF7933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1233844"/>
            <a:ext cx="8905830" cy="54194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71C302-6602-43DE-BEE9-8B6AB61E26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5985898"/>
            <a:ext cx="3924000" cy="87210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431896C-AA8B-435F-9203-042966562E93}"/>
              </a:ext>
            </a:extLst>
          </p:cNvPr>
          <p:cNvSpPr/>
          <p:nvPr/>
        </p:nvSpPr>
        <p:spPr>
          <a:xfrm>
            <a:off x="4314102" y="767517"/>
            <a:ext cx="3563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  <a:endParaRPr lang="cs-CZ" sz="2800" dirty="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3347884" y="1489587"/>
            <a:ext cx="678426" cy="339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8627806" y="3288890"/>
            <a:ext cx="929149" cy="353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19977-04F9-4EEA-B644-01588261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0753"/>
            <a:ext cx="9144000" cy="477671"/>
          </a:xfrm>
        </p:spPr>
        <p:txBody>
          <a:bodyPr>
            <a:noAutofit/>
          </a:bodyPr>
          <a:lstStyle/>
          <a:p>
            <a:r>
              <a:rPr lang="cs-CZ" altLang="cs-CZ" sz="2800" dirty="0" err="1"/>
              <a:t>Application</a:t>
            </a:r>
            <a:r>
              <a:rPr lang="cs-CZ" altLang="cs-CZ" sz="2800" dirty="0"/>
              <a:t> - Budget</a:t>
            </a: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03E71F-478D-4665-9E26-B5103D35A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48" y="1378424"/>
            <a:ext cx="6059819" cy="5325686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A5F8BF0E-A282-4B95-8C84-107269D78239}"/>
              </a:ext>
            </a:extLst>
          </p:cNvPr>
          <p:cNvSpPr/>
          <p:nvPr/>
        </p:nvSpPr>
        <p:spPr>
          <a:xfrm>
            <a:off x="3465259" y="1501254"/>
            <a:ext cx="1069811" cy="4913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F77A0FB-BFAE-45AB-985A-715BC6864EC8}"/>
              </a:ext>
            </a:extLst>
          </p:cNvPr>
          <p:cNvSpPr/>
          <p:nvPr/>
        </p:nvSpPr>
        <p:spPr>
          <a:xfrm>
            <a:off x="968991" y="1856095"/>
            <a:ext cx="1069810" cy="368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6F806B-46F3-4698-9C97-A5A238DF6D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F2A832C3-FB46-4A5F-B82B-3A580A5830FC}"/>
              </a:ext>
            </a:extLst>
          </p:cNvPr>
          <p:cNvSpPr txBox="1">
            <a:spLocks/>
          </p:cNvSpPr>
          <p:nvPr/>
        </p:nvSpPr>
        <p:spPr>
          <a:xfrm>
            <a:off x="2552163" y="534692"/>
            <a:ext cx="8591118" cy="478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/>
              <a:t>Annex to Rules – IGA/A GC Application Guide (Table 2)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EAB90FB-FE27-4BBA-B5AE-E921C344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54" y="1887764"/>
            <a:ext cx="742950" cy="3429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D5AC8A36-1920-42C2-AC57-E1874FBB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9" y="2622550"/>
            <a:ext cx="742950" cy="34290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3A9BA67E-BE9E-48BF-9CD4-8ACD529A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9" y="4273550"/>
            <a:ext cx="742950" cy="3429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9C1D939-2E64-4E98-9903-849BDD2FF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758" y="954229"/>
            <a:ext cx="4406448" cy="52195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7C80E9E-00DE-4324-AB75-99B1AF105B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4" y="6080266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19977-04F9-4EEA-B644-01588261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0753"/>
            <a:ext cx="9144000" cy="477671"/>
          </a:xfrm>
        </p:spPr>
        <p:txBody>
          <a:bodyPr>
            <a:noAutofit/>
          </a:bodyPr>
          <a:lstStyle/>
          <a:p>
            <a:r>
              <a:rPr lang="cs-CZ" altLang="cs-CZ" sz="2800" dirty="0" err="1"/>
              <a:t>Application</a:t>
            </a:r>
            <a:r>
              <a:rPr lang="cs-CZ" altLang="cs-CZ" sz="2800" dirty="0"/>
              <a:t> – Budget </a:t>
            </a:r>
            <a:r>
              <a:rPr lang="cs-CZ" altLang="cs-CZ" sz="2800" dirty="0" err="1"/>
              <a:t>Preparation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7CEFAEB-A183-4FB1-B566-352572114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62" y="1501254"/>
            <a:ext cx="5666381" cy="5129566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A5F8BF0E-A282-4B95-8C84-107269D78239}"/>
              </a:ext>
            </a:extLst>
          </p:cNvPr>
          <p:cNvSpPr/>
          <p:nvPr/>
        </p:nvSpPr>
        <p:spPr>
          <a:xfrm>
            <a:off x="5561094" y="3233891"/>
            <a:ext cx="1069811" cy="39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F77A0FB-BFAE-45AB-985A-715BC6864EC8}"/>
              </a:ext>
            </a:extLst>
          </p:cNvPr>
          <p:cNvSpPr/>
          <p:nvPr/>
        </p:nvSpPr>
        <p:spPr>
          <a:xfrm>
            <a:off x="5561095" y="4101776"/>
            <a:ext cx="1069810" cy="565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6F806B-46F3-4698-9C97-A5A238DF6D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19977-04F9-4EEA-B644-01588261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0753"/>
            <a:ext cx="9144000" cy="477671"/>
          </a:xfrm>
        </p:spPr>
        <p:txBody>
          <a:bodyPr>
            <a:noAutofit/>
          </a:bodyPr>
          <a:lstStyle/>
          <a:p>
            <a:r>
              <a:rPr lang="cs-CZ" altLang="cs-CZ" sz="2800" dirty="0" err="1"/>
              <a:t>Application</a:t>
            </a:r>
            <a:r>
              <a:rPr lang="cs-CZ" altLang="cs-CZ" sz="2800" dirty="0"/>
              <a:t> – Budget </a:t>
            </a:r>
            <a:r>
              <a:rPr lang="cs-CZ" altLang="cs-CZ" sz="2800" dirty="0" err="1"/>
              <a:t>Preparation</a:t>
            </a: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A038FE-F8BA-4691-9C78-018389B02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8" y="1378424"/>
            <a:ext cx="5770789" cy="5288344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A5F8BF0E-A282-4B95-8C84-107269D78239}"/>
              </a:ext>
            </a:extLst>
          </p:cNvPr>
          <p:cNvSpPr/>
          <p:nvPr/>
        </p:nvSpPr>
        <p:spPr>
          <a:xfrm>
            <a:off x="5561095" y="3534769"/>
            <a:ext cx="1120063" cy="353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6F806B-46F3-4698-9C97-A5A238DF6D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Opening an Application in </a:t>
            </a:r>
            <a:r>
              <a:rPr lang="en-US" dirty="0" err="1"/>
              <a:t>InSIS</a:t>
            </a:r>
            <a:r>
              <a:rPr lang="en-US" dirty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(6 September 2021)</a:t>
            </a:r>
            <a:endParaRPr lang="cs-CZ" dirty="0"/>
          </a:p>
        </p:txBody>
      </p:sp>
      <p:pic>
        <p:nvPicPr>
          <p:cNvPr id="5" name="Zástupný symbol pro obsah 2">
            <a:extLst>
              <a:ext uri="{FF2B5EF4-FFF2-40B4-BE49-F238E27FC236}">
                <a16:creationId xmlns:a16="http://schemas.microsoft.com/office/drawing/2014/main" id="{B4133FEE-9897-4BFF-B946-6C001E15C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5" y="2132448"/>
            <a:ext cx="5772150" cy="3819525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F19ECB9-8B3A-45F3-8CD8-FB43039DE8CC}"/>
              </a:ext>
            </a:extLst>
          </p:cNvPr>
          <p:cNvCxnSpPr>
            <a:cxnSpLocks/>
          </p:cNvCxnSpPr>
          <p:nvPr/>
        </p:nvCxnSpPr>
        <p:spPr>
          <a:xfrm flipH="1">
            <a:off x="6250711" y="4339988"/>
            <a:ext cx="3261779" cy="1207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54C0DEE9-6839-4DFC-9F6C-D0C6D53928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5985898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19977-04F9-4EEA-B644-01588261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0753"/>
            <a:ext cx="9144000" cy="477671"/>
          </a:xfrm>
        </p:spPr>
        <p:txBody>
          <a:bodyPr>
            <a:noAutofit/>
          </a:bodyPr>
          <a:lstStyle/>
          <a:p>
            <a:r>
              <a:rPr lang="cs-CZ" altLang="cs-CZ" sz="2800" dirty="0" err="1"/>
              <a:t>Application</a:t>
            </a:r>
            <a:r>
              <a:rPr lang="cs-CZ" altLang="cs-CZ" sz="2800" dirty="0"/>
              <a:t> – Budget </a:t>
            </a:r>
            <a:r>
              <a:rPr lang="cs-CZ" altLang="cs-CZ" sz="2800" dirty="0" err="1"/>
              <a:t>Preparation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E5072C-AF20-4F36-A9AB-D9623C304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1" y="1460251"/>
            <a:ext cx="5844255" cy="53656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D6F806B-46F3-4698-9C97-A5A238DF6D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DBCE8C1-57D0-47A6-A1C6-C158EB23AD29}"/>
              </a:ext>
            </a:extLst>
          </p:cNvPr>
          <p:cNvCxnSpPr>
            <a:cxnSpLocks/>
          </p:cNvCxnSpPr>
          <p:nvPr/>
        </p:nvCxnSpPr>
        <p:spPr>
          <a:xfrm flipH="1">
            <a:off x="1883392" y="6565553"/>
            <a:ext cx="1856095" cy="1082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643233E-D871-4C01-83D3-1CA0589C2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79" y="1834112"/>
            <a:ext cx="8924925" cy="43148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786B64-3F71-4DC6-AB60-D7FC2B51B0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4198D44-8AB7-45FA-8EDC-66E2B4B899E9}"/>
              </a:ext>
            </a:extLst>
          </p:cNvPr>
          <p:cNvSpPr/>
          <p:nvPr/>
        </p:nvSpPr>
        <p:spPr>
          <a:xfrm>
            <a:off x="3169224" y="994716"/>
            <a:ext cx="5001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Application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Project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16DF03D-B3E3-44E5-9FBE-A8BD5DEA2CB5}"/>
              </a:ext>
            </a:extLst>
          </p:cNvPr>
          <p:cNvSpPr/>
          <p:nvPr/>
        </p:nvSpPr>
        <p:spPr>
          <a:xfrm>
            <a:off x="4585648" y="2129052"/>
            <a:ext cx="113276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81E0C91-430F-476B-9BBC-A0D8D6D06490}"/>
              </a:ext>
            </a:extLst>
          </p:cNvPr>
          <p:cNvSpPr/>
          <p:nvPr/>
        </p:nvSpPr>
        <p:spPr>
          <a:xfrm>
            <a:off x="1806233" y="2579427"/>
            <a:ext cx="1605708" cy="4436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2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D5371-936E-4D67-9863-9EDC948F0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373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altLang="cs-CZ" sz="2800" dirty="0" err="1">
                <a:ea typeface="+mn-ea"/>
              </a:rPr>
              <a:t>Application</a:t>
            </a:r>
            <a:r>
              <a:rPr lang="cs-CZ" altLang="cs-CZ" sz="2800" dirty="0">
                <a:ea typeface="+mn-ea"/>
              </a:rPr>
              <a:t> – Project </a:t>
            </a:r>
            <a:r>
              <a:rPr lang="cs-CZ" altLang="cs-CZ" sz="2800" dirty="0" err="1">
                <a:ea typeface="+mn-ea"/>
              </a:rPr>
              <a:t>Contents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5B2A5F-BDE6-43F8-88B2-C32E89F83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56346"/>
            <a:ext cx="9144000" cy="4353636"/>
          </a:xfrm>
        </p:spPr>
        <p:txBody>
          <a:bodyPr>
            <a:normAutofit/>
          </a:bodyPr>
          <a:lstStyle/>
          <a:p>
            <a:pPr marL="457200" lvl="0" indent="-457200" algn="l" fontAlgn="base">
              <a:spcBef>
                <a:spcPct val="20000"/>
              </a:spcBef>
              <a:spcAft>
                <a:spcPct val="0"/>
              </a:spcAft>
              <a:buClrTx/>
              <a:buFontTx/>
              <a:buAutoNum type="alphaLcParenR"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Objectives and expected benefits of the project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b)   Analysis of the current state of knowledge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c)   Project methodology</a:t>
            </a:r>
          </a:p>
          <a:p>
            <a:pPr marL="457200" lvl="0" indent="-457200" algn="l" fontAlgn="base">
              <a:spcBef>
                <a:spcPct val="20000"/>
              </a:spcBef>
              <a:spcAft>
                <a:spcPct val="0"/>
              </a:spcAft>
              <a:buClrTx/>
              <a:buFontTx/>
              <a:buAutoNum type="alphaLcParenR" startAt="4"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Project management: project schedule, involvement of individual    researchers and mentors in the project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e)   Expected project publication outputs</a:t>
            </a:r>
          </a:p>
          <a:p>
            <a:pPr marL="457200" lvl="0" indent="-457200" algn="l" fontAlgn="base">
              <a:spcBef>
                <a:spcPct val="20000"/>
              </a:spcBef>
              <a:spcAft>
                <a:spcPct val="0"/>
              </a:spcAft>
              <a:buClrTx/>
              <a:buFontTx/>
              <a:buAutoNum type="alphaLcParenR" startAt="6"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Up to the 10 most important publications of the research team over the past 5 years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Tx/>
            </a:pPr>
            <a:endParaRPr lang="en-GB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457200" lvl="0" indent="-457200" algn="l" fontAlgn="base">
              <a:spcBef>
                <a:spcPct val="20000"/>
              </a:spcBef>
              <a:spcAft>
                <a:spcPct val="0"/>
              </a:spcAft>
              <a:buClrTx/>
              <a:buFontTx/>
              <a:buAutoNum type="alphaLcParenR" startAt="6"/>
            </a:pPr>
            <a:endParaRPr lang="en-GB" dirty="0">
              <a:solidFill>
                <a:srgbClr val="000000"/>
              </a:solidFill>
              <a:latin typeface="Arial"/>
              <a:cs typeface="+mn-cs"/>
            </a:endParaRP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Tx/>
            </a:pPr>
            <a:endParaRPr lang="en-GB" dirty="0">
              <a:solidFill>
                <a:srgbClr val="000000"/>
              </a:solidFill>
              <a:latin typeface="Arial"/>
              <a:cs typeface="+mn-cs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EFADB1-2646-4B46-BFB7-4ABEF6C71D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2C18ECB-9F24-4435-A6C5-E07BDFBC3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22" y="1228299"/>
            <a:ext cx="8128974" cy="54063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3016B67-1E91-4DEE-A8A6-59D317FAE0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3" y="6148937"/>
            <a:ext cx="3924000" cy="8721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6415D0F-A2D5-4210-9E91-AE7286E1AC88}"/>
              </a:ext>
            </a:extLst>
          </p:cNvPr>
          <p:cNvSpPr/>
          <p:nvPr/>
        </p:nvSpPr>
        <p:spPr>
          <a:xfrm>
            <a:off x="3008301" y="910802"/>
            <a:ext cx="5920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Application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Save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Project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2357B9A-B3B7-4A19-9605-57DD8E27B37E}"/>
              </a:ext>
            </a:extLst>
          </p:cNvPr>
          <p:cNvCxnSpPr>
            <a:cxnSpLocks/>
          </p:cNvCxnSpPr>
          <p:nvPr/>
        </p:nvCxnSpPr>
        <p:spPr>
          <a:xfrm flipH="1">
            <a:off x="2374710" y="5947198"/>
            <a:ext cx="2306472" cy="303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2638FE3-0518-461B-BB7E-118220089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1" y="1096105"/>
            <a:ext cx="6578156" cy="53258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EAB291-E3CE-4309-BEA0-C70DA0F75F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5985898"/>
            <a:ext cx="3924000" cy="87210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00DDDAE-4CE9-4360-9C1E-3909B61A0EA9}"/>
              </a:ext>
            </a:extLst>
          </p:cNvPr>
          <p:cNvSpPr/>
          <p:nvPr/>
        </p:nvSpPr>
        <p:spPr>
          <a:xfrm>
            <a:off x="2778467" y="795178"/>
            <a:ext cx="765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Information / Print Forms - Preview/ Print</a:t>
            </a:r>
            <a:endParaRPr lang="cs-CZ" sz="2800" dirty="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057D6A1-01B0-4028-B0B0-11F78F9E08B7}"/>
              </a:ext>
            </a:extLst>
          </p:cNvPr>
          <p:cNvSpPr/>
          <p:nvPr/>
        </p:nvSpPr>
        <p:spPr>
          <a:xfrm>
            <a:off x="2860320" y="5011268"/>
            <a:ext cx="1201003" cy="1501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4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DBD5B11-1CB3-4067-9C03-C7E78C95B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73" y="1064525"/>
            <a:ext cx="11832609" cy="5609230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The grant application is submitted through an OSR worker administrating IGA/A GC (hereinafter referred to as the “administrator”)</a:t>
            </a:r>
            <a:r>
              <a:rPr lang="cs-CZ" dirty="0"/>
              <a:t>.</a:t>
            </a:r>
            <a:r>
              <a:rPr lang="en-GB" dirty="0"/>
              <a:t> At the same time a paper copy of the application is also submitted to the administrator, which must be signed by the principal researcher and must include signed CVs of all members of the proposing </a:t>
            </a:r>
            <a:r>
              <a:rPr lang="en-GB" dirty="0" smtClean="0"/>
              <a:t>team</a:t>
            </a:r>
            <a:r>
              <a:rPr lang="cs-CZ" dirty="0" smtClean="0"/>
              <a:t> – </a:t>
            </a:r>
            <a:r>
              <a:rPr lang="cs-CZ" dirty="0" err="1" smtClean="0"/>
              <a:t>including</a:t>
            </a:r>
            <a:r>
              <a:rPr lang="cs-CZ" dirty="0" smtClean="0"/>
              <a:t> mentor.</a:t>
            </a:r>
            <a:endParaRPr lang="en-GB" dirty="0"/>
          </a:p>
          <a:p>
            <a:pPr algn="just"/>
            <a:endParaRPr lang="en-GB" sz="1100" dirty="0"/>
          </a:p>
          <a:p>
            <a:pPr algn="just"/>
            <a:r>
              <a:rPr lang="en-GB" dirty="0"/>
              <a:t>The Project Card is part of the grant application and its form is available at the OSR website under IGA/A GC </a:t>
            </a:r>
            <a:r>
              <a:rPr lang="cs-CZ" dirty="0">
                <a:hlinkClick r:id="rId2"/>
              </a:rPr>
              <a:t>https://science.vse.cz/science-research-support/grant/forms/</a:t>
            </a:r>
            <a:r>
              <a:rPr lang="en-GB" dirty="0"/>
              <a:t>. </a:t>
            </a:r>
          </a:p>
          <a:p>
            <a:endParaRPr lang="cs-CZ" sz="1000" dirty="0"/>
          </a:p>
          <a:p>
            <a:pPr algn="l"/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 are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OSR:</a:t>
            </a:r>
          </a:p>
          <a:p>
            <a:pPr algn="l"/>
            <a:r>
              <a:rPr lang="cs-CZ" dirty="0">
                <a:hlinkClick r:id="rId3"/>
              </a:rPr>
              <a:t>https://veda.vse.cz/podpora-vedy/granty/grantova-soutez-iga-a/</a:t>
            </a:r>
            <a:endParaRPr lang="cs-CZ" dirty="0"/>
          </a:p>
          <a:p>
            <a:pPr algn="l"/>
            <a:r>
              <a:rPr lang="cs-CZ" dirty="0">
                <a:hlinkClick r:id="rId4"/>
              </a:rPr>
              <a:t>https://science.vse.cz/science-research-support/grant/iga-a-grant-competition/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algn="l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9F8ACF-23D7-4970-BA47-96C4F84947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6136023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A9F8ACF-23D7-4970-BA47-96C4F84947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6136023"/>
            <a:ext cx="3924000" cy="8721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CCFEC3E-6586-43CA-851A-256B8137F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4" y="3125859"/>
            <a:ext cx="12078856" cy="16033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476E30-3806-4803-994A-F3D26313F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3" y="2137239"/>
            <a:ext cx="3810000" cy="7429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E1196E5-90B9-4DB4-BC0A-6D679DDBE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1638686"/>
            <a:ext cx="1065663" cy="1790314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8791C58-6977-45AC-80FC-EA24049A0C36}"/>
              </a:ext>
            </a:extLst>
          </p:cNvPr>
          <p:cNvSpPr/>
          <p:nvPr/>
        </p:nvSpPr>
        <p:spPr>
          <a:xfrm>
            <a:off x="2156346" y="1023683"/>
            <a:ext cx="9089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/</a:t>
            </a:r>
            <a:r>
              <a:rPr lang="en-US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Application‘s</a:t>
            </a:r>
            <a:r>
              <a:rPr 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rogress</a:t>
            </a:r>
            <a:endParaRPr lang="cs-CZ" sz="2800" dirty="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119F612-71F1-4117-B15C-8665CFE615ED}"/>
              </a:ext>
            </a:extLst>
          </p:cNvPr>
          <p:cNvSpPr txBox="1">
            <a:spLocks/>
          </p:cNvSpPr>
          <p:nvPr/>
        </p:nvSpPr>
        <p:spPr>
          <a:xfrm>
            <a:off x="2869878" y="798163"/>
            <a:ext cx="5855668" cy="627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ct val="20000"/>
              </a:spcBef>
            </a:pPr>
            <a:r>
              <a:rPr lang="en-GB" altLang="cs-CZ" sz="2800" dirty="0">
                <a:ea typeface="+mn-ea"/>
              </a:rPr>
              <a:t>Project Proposal Adjustment</a:t>
            </a:r>
            <a:endParaRPr lang="en-GB" sz="2800" dirty="0">
              <a:ea typeface="+mn-ea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345B47-FEAF-471A-9F8D-6342B77F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73" y="1557580"/>
            <a:ext cx="6971414" cy="49827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939D401-5100-434D-9BCB-D1A6E7DEC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12335" flipH="1">
            <a:off x="1191101" y="2755084"/>
            <a:ext cx="343373" cy="6050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2EE0B7F-FE28-4D45-9CEC-5FCF96F9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96171">
            <a:off x="1140793" y="4951671"/>
            <a:ext cx="436246" cy="6033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D067A6D-DE7C-4A94-A2BC-B80E2D8EB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147" y="2349143"/>
            <a:ext cx="1379327" cy="14169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574BD83-4A3E-4F52-93D7-26757118175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26" y="6286768"/>
            <a:ext cx="3571462" cy="7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F20C9DA-8B27-42DF-8722-1CA509EA8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27" y="2386739"/>
            <a:ext cx="5162550" cy="290512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2F5D83E-DF99-425C-AC4E-370175E27A60}"/>
              </a:ext>
            </a:extLst>
          </p:cNvPr>
          <p:cNvSpPr/>
          <p:nvPr/>
        </p:nvSpPr>
        <p:spPr>
          <a:xfrm>
            <a:off x="1930708" y="1191678"/>
            <a:ext cx="7963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41BBF1"/>
              </a:buClr>
            </a:pPr>
            <a:r>
              <a:rPr lang="en-GB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Proposal Adjustment</a:t>
            </a:r>
            <a:endParaRPr lang="cs-CZ" altLang="cs-CZ" sz="2800" dirty="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D4D8C8FF-D506-4AE6-B82C-CA962C78F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674452" y="4765552"/>
            <a:ext cx="739931" cy="4066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858349-08B7-4AF9-9D4E-B163ECE4158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6025260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17C9021-4282-4541-96FE-95ADA7EF6075}"/>
              </a:ext>
            </a:extLst>
          </p:cNvPr>
          <p:cNvSpPr txBox="1">
            <a:spLocks/>
          </p:cNvSpPr>
          <p:nvPr/>
        </p:nvSpPr>
        <p:spPr>
          <a:xfrm>
            <a:off x="1242557" y="1562505"/>
            <a:ext cx="10515600" cy="1009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cs-CZ" sz="2800" dirty="0" err="1">
                <a:ea typeface="+mn-ea"/>
              </a:rPr>
              <a:t>InSIS</a:t>
            </a:r>
            <a:r>
              <a:rPr lang="en-GB" altLang="cs-CZ" sz="2800" dirty="0">
                <a:ea typeface="+mn-ea"/>
              </a:rPr>
              <a:t>-test / </a:t>
            </a:r>
            <a:endParaRPr lang="cs-CZ" altLang="cs-CZ" sz="2800" dirty="0">
              <a:ea typeface="+mn-ea"/>
            </a:endParaRPr>
          </a:p>
          <a:p>
            <a:r>
              <a:rPr lang="en-GB" altLang="cs-CZ" sz="2800" dirty="0">
                <a:ea typeface="+mn-ea"/>
              </a:rPr>
              <a:t>the possibility to test the submission of an application proposal </a:t>
            </a:r>
            <a:endParaRPr lang="en-GB" sz="2800" dirty="0">
              <a:ea typeface="+mn-ea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F35DF99-CF03-4398-9466-AFD20C8A5EF6}"/>
              </a:ext>
            </a:extLst>
          </p:cNvPr>
          <p:cNvSpPr/>
          <p:nvPr/>
        </p:nvSpPr>
        <p:spPr>
          <a:xfrm>
            <a:off x="4488956" y="2892937"/>
            <a:ext cx="4285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hlinkClick r:id="rId2"/>
              </a:rPr>
              <a:t>https://insis-test.vse.cz/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9BDCEA-C9CA-4FC5-9522-B447D3DC3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3" y="3811464"/>
            <a:ext cx="9182100" cy="10096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2F9E6E-11EC-4DAE-B4BE-DD53E90E9A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5985898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8E46941-95C9-4112-AD2E-509DF7249252}"/>
              </a:ext>
            </a:extLst>
          </p:cNvPr>
          <p:cNvSpPr txBox="1">
            <a:spLocks/>
          </p:cNvSpPr>
          <p:nvPr/>
        </p:nvSpPr>
        <p:spPr>
          <a:xfrm>
            <a:off x="1384516" y="1378425"/>
            <a:ext cx="9784837" cy="15832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</a:pPr>
            <a:r>
              <a:rPr lang="en-GB" altLang="cs-CZ" sz="3600" dirty="0"/>
              <a:t>Creating an Application </a:t>
            </a:r>
            <a:endParaRPr lang="cs-CZ" altLang="cs-CZ" sz="3600" dirty="0"/>
          </a:p>
          <a:p>
            <a:pPr>
              <a:spcBef>
                <a:spcPct val="20000"/>
              </a:spcBef>
            </a:pPr>
            <a:r>
              <a:rPr lang="en-GB" altLang="cs-CZ" sz="1200" dirty="0">
                <a:solidFill>
                  <a:srgbClr val="000000"/>
                </a:solidFill>
                <a:ea typeface="+mn-ea"/>
                <a:cs typeface="+mn-cs"/>
              </a:rPr>
              <a:t>(a test application was created for the purposes of this seminar – testing on </a:t>
            </a:r>
            <a:r>
              <a:rPr lang="cs-CZ" altLang="cs-CZ" sz="1200" dirty="0">
                <a:solidFill>
                  <a:srgbClr val="000000"/>
                </a:solidFill>
                <a:ea typeface="+mn-ea"/>
                <a:cs typeface="+mn-cs"/>
              </a:rPr>
              <a:t>17</a:t>
            </a:r>
            <a:r>
              <a:rPr lang="en-GB" altLang="cs-CZ" sz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cs-CZ" altLang="cs-CZ" sz="1200" dirty="0">
                <a:solidFill>
                  <a:srgbClr val="000000"/>
                </a:solidFill>
                <a:ea typeface="+mn-ea"/>
                <a:cs typeface="+mn-cs"/>
              </a:rPr>
              <a:t>August</a:t>
            </a:r>
            <a:r>
              <a:rPr lang="en-GB" altLang="cs-CZ" sz="1200" dirty="0">
                <a:solidFill>
                  <a:srgbClr val="000000"/>
                </a:solidFill>
                <a:ea typeface="+mn-ea"/>
                <a:cs typeface="+mn-cs"/>
              </a:rPr>
              <a:t> 202</a:t>
            </a:r>
            <a:r>
              <a:rPr lang="cs-CZ" altLang="cs-CZ" sz="1200" dirty="0">
                <a:solidFill>
                  <a:srgbClr val="000000"/>
                </a:solidFill>
                <a:ea typeface="+mn-ea"/>
                <a:cs typeface="+mn-cs"/>
              </a:rPr>
              <a:t>1</a:t>
            </a:r>
            <a:r>
              <a:rPr lang="en-GB" altLang="cs-CZ" sz="12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  <a:r>
              <a:rPr lang="en-GB" altLang="cs-CZ" sz="40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GB" altLang="cs-CZ" sz="400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B10923-2355-4CD2-BFC2-747A123A0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35" y="2727701"/>
            <a:ext cx="6781800" cy="2943225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AE67081-4655-4C51-AD7E-0A0C2340E676}"/>
              </a:ext>
            </a:extLst>
          </p:cNvPr>
          <p:cNvCxnSpPr/>
          <p:nvPr/>
        </p:nvCxnSpPr>
        <p:spPr>
          <a:xfrm flipH="1">
            <a:off x="5291380" y="3928820"/>
            <a:ext cx="1876586" cy="774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562083DC-4555-4F88-9B99-58AA334307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34" y="5985898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2">
            <a:extLst>
              <a:ext uri="{FF2B5EF4-FFF2-40B4-BE49-F238E27FC236}">
                <a16:creationId xmlns:a16="http://schemas.microsoft.com/office/drawing/2014/main" id="{14428FA0-ACBE-433D-84F3-A266F5226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115624"/>
            <a:ext cx="10515601" cy="1106575"/>
          </a:xfrm>
        </p:spPr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5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2C336-9386-403D-8F3B-2F3F29F90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230" y="1009935"/>
            <a:ext cx="9144000" cy="1282889"/>
          </a:xfrm>
        </p:spPr>
        <p:txBody>
          <a:bodyPr>
            <a:normAutofit/>
          </a:bodyPr>
          <a:lstStyle/>
          <a:p>
            <a:r>
              <a:rPr lang="en-GB" altLang="cs-CZ" sz="3600" dirty="0"/>
              <a:t>Creating an Application 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endParaRPr lang="cs-CZ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582C03-48AD-47D5-AA85-F89259C95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1963133"/>
            <a:ext cx="10117540" cy="43002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6B9D489-4B98-4FFB-A32A-ADEC22B450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34" y="6093314"/>
            <a:ext cx="3924000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2C336-9386-403D-8F3B-2F3F29F90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230" y="872836"/>
            <a:ext cx="9144000" cy="686565"/>
          </a:xfrm>
        </p:spPr>
        <p:txBody>
          <a:bodyPr>
            <a:normAutofit/>
          </a:bodyPr>
          <a:lstStyle/>
          <a:p>
            <a:r>
              <a:rPr lang="en-GB" altLang="cs-CZ" sz="2800" dirty="0"/>
              <a:t>Creating an Application </a:t>
            </a:r>
            <a:endParaRPr lang="cs-CZ" sz="2800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AA04A9A-D17F-4F19-B22F-4E272FC93C4C}"/>
              </a:ext>
            </a:extLst>
          </p:cNvPr>
          <p:cNvCxnSpPr>
            <a:cxnSpLocks/>
          </p:cNvCxnSpPr>
          <p:nvPr/>
        </p:nvCxnSpPr>
        <p:spPr>
          <a:xfrm flipH="1">
            <a:off x="2410692" y="5772727"/>
            <a:ext cx="4424217" cy="2124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407966BA-78A2-406C-A11C-8C684B9E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1667551"/>
            <a:ext cx="7498662" cy="50403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6B9D489-4B98-4FFB-A32A-ADEC22B450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2" y="6197127"/>
            <a:ext cx="3924000" cy="872102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753A82A-9C13-446B-942F-2112F1826567}"/>
              </a:ext>
            </a:extLst>
          </p:cNvPr>
          <p:cNvCxnSpPr>
            <a:cxnSpLocks/>
          </p:cNvCxnSpPr>
          <p:nvPr/>
        </p:nvCxnSpPr>
        <p:spPr>
          <a:xfrm flipH="1">
            <a:off x="2606722" y="6210563"/>
            <a:ext cx="3489278" cy="2584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2C336-9386-403D-8F3B-2F3F29F90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230" y="872836"/>
            <a:ext cx="9144000" cy="1078794"/>
          </a:xfrm>
        </p:spPr>
        <p:txBody>
          <a:bodyPr>
            <a:normAutofit/>
          </a:bodyPr>
          <a:lstStyle/>
          <a:p>
            <a:r>
              <a:rPr lang="en-US" altLang="cs-CZ" sz="2800" dirty="0"/>
              <a:t>Application Status after the Application was Created</a:t>
            </a:r>
            <a:br>
              <a:rPr lang="en-US" altLang="cs-CZ" sz="2800" dirty="0"/>
            </a:br>
            <a:r>
              <a:rPr lang="en-US" altLang="cs-CZ" sz="2800" dirty="0"/>
              <a:t>Administering the Application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6B9D489-4B98-4FFB-A32A-ADEC22B450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5985164"/>
            <a:ext cx="3924000" cy="8721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4AABB4-9F3D-4021-9A7B-610FAA339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8" y="2483040"/>
            <a:ext cx="10239375" cy="262890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71C677C-6F31-48D4-B973-7B8E02759CA4}"/>
              </a:ext>
            </a:extLst>
          </p:cNvPr>
          <p:cNvCxnSpPr>
            <a:cxnSpLocks/>
          </p:cNvCxnSpPr>
          <p:nvPr/>
        </p:nvCxnSpPr>
        <p:spPr>
          <a:xfrm flipH="1">
            <a:off x="10536072" y="3429000"/>
            <a:ext cx="1364776" cy="583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99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19977-04F9-4EEA-B644-01588261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0753"/>
            <a:ext cx="9144000" cy="477671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Basic </a:t>
            </a:r>
            <a:r>
              <a:rPr lang="cs-CZ" altLang="cs-CZ" sz="2800" dirty="0" err="1"/>
              <a:t>Information</a:t>
            </a:r>
            <a:endParaRPr 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25B60F-7061-4DA2-BF33-F1E39EB54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2" y="1397439"/>
            <a:ext cx="6632320" cy="54113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D6F806B-46F3-4698-9C97-A5A238DF6D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5985164"/>
            <a:ext cx="3924000" cy="872102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A5F8BF0E-A282-4B95-8C84-107269D78239}"/>
              </a:ext>
            </a:extLst>
          </p:cNvPr>
          <p:cNvSpPr/>
          <p:nvPr/>
        </p:nvSpPr>
        <p:spPr>
          <a:xfrm>
            <a:off x="655092" y="1583140"/>
            <a:ext cx="1337481" cy="46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7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5FB2552-5FB3-4C6A-9460-636B3BE7B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1542180"/>
            <a:ext cx="10126757" cy="49757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AAC1C66-5B19-493B-BAA5-9DA6BBEF16D6}"/>
              </a:ext>
            </a:extLst>
          </p:cNvPr>
          <p:cNvSpPr/>
          <p:nvPr/>
        </p:nvSpPr>
        <p:spPr>
          <a:xfrm>
            <a:off x="3595155" y="848419"/>
            <a:ext cx="4817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Team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329998-9A6F-4E55-B0A5-5D2306A6D6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6219947"/>
            <a:ext cx="3604492" cy="801092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BA0235A0-1EA8-48E0-812B-A9D6DB19AE53}"/>
              </a:ext>
            </a:extLst>
          </p:cNvPr>
          <p:cNvSpPr/>
          <p:nvPr/>
        </p:nvSpPr>
        <p:spPr>
          <a:xfrm>
            <a:off x="2074459" y="1787857"/>
            <a:ext cx="1091821" cy="368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2BEA515-FC04-430A-8E62-231DFF85942A}"/>
              </a:ext>
            </a:extLst>
          </p:cNvPr>
          <p:cNvCxnSpPr>
            <a:cxnSpLocks/>
          </p:cNvCxnSpPr>
          <p:nvPr/>
        </p:nvCxnSpPr>
        <p:spPr>
          <a:xfrm flipH="1" flipV="1">
            <a:off x="1487606" y="4435522"/>
            <a:ext cx="2320119" cy="491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9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5FB2552-5FB3-4C6A-9460-636B3BE7B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9" y="1542179"/>
            <a:ext cx="10263236" cy="504280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AAC1C66-5B19-493B-BAA5-9DA6BBEF16D6}"/>
              </a:ext>
            </a:extLst>
          </p:cNvPr>
          <p:cNvSpPr/>
          <p:nvPr/>
        </p:nvSpPr>
        <p:spPr>
          <a:xfrm>
            <a:off x="3595155" y="848419"/>
            <a:ext cx="5994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</a:t>
            </a:r>
            <a:r>
              <a:rPr lang="cs-CZ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329998-9A6F-4E55-B0A5-5D2306A6D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/>
          <a:stretch/>
        </p:blipFill>
        <p:spPr>
          <a:xfrm>
            <a:off x="4184253" y="6277969"/>
            <a:ext cx="3924000" cy="743069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D741787F-CF28-4F0F-B249-7638E29EA519}"/>
              </a:ext>
            </a:extLst>
          </p:cNvPr>
          <p:cNvSpPr/>
          <p:nvPr/>
        </p:nvSpPr>
        <p:spPr>
          <a:xfrm>
            <a:off x="9842679" y="3138985"/>
            <a:ext cx="1342561" cy="1282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A0235A0-1EA8-48E0-812B-A9D6DB19AE53}"/>
              </a:ext>
            </a:extLst>
          </p:cNvPr>
          <p:cNvSpPr/>
          <p:nvPr/>
        </p:nvSpPr>
        <p:spPr>
          <a:xfrm>
            <a:off x="1937982" y="1787857"/>
            <a:ext cx="1091821" cy="368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0C065BA-1C43-465E-81AD-440E47808224}"/>
              </a:ext>
            </a:extLst>
          </p:cNvPr>
          <p:cNvSpPr/>
          <p:nvPr/>
        </p:nvSpPr>
        <p:spPr>
          <a:xfrm>
            <a:off x="661134" y="4947331"/>
            <a:ext cx="2054771" cy="368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5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E_EN_16_9.potx" id="{4C083A09-B0EF-41DB-914F-2D932970732C}" vid="{DF409F66-A987-4541-8A3D-4543F0357DB1}"/>
    </a:ext>
  </a:extLst>
</a:theme>
</file>

<file path=ppt/theme/theme2.xml><?xml version="1.0" encoding="utf-8"?>
<a:theme xmlns:a="http://schemas.openxmlformats.org/drawingml/2006/main" name="Subtitle / 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E_EN_16_9.potx" id="{4C083A09-B0EF-41DB-914F-2D932970732C}" vid="{919CDC2E-E89F-423B-9CE3-18ACF6A1F027}"/>
    </a:ext>
  </a:extLst>
</a:theme>
</file>

<file path=ppt/theme/theme3.xml><?xml version="1.0" encoding="utf-8"?>
<a:theme xmlns:a="http://schemas.openxmlformats.org/drawingml/2006/main" name="Norm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E_EN_16_9.potx" id="{4C083A09-B0EF-41DB-914F-2D932970732C}" vid="{E3D4EF9B-E2F8-4D0A-9DD8-DBDFD0166BF3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6A7ADE3D4A3643BFDDDCFC5FA87D4D" ma:contentTypeVersion="9" ma:contentTypeDescription="Vytvoří nový dokument" ma:contentTypeScope="" ma:versionID="b8e2f15f6034b094912d851cd63100bd">
  <xsd:schema xmlns:xsd="http://www.w3.org/2001/XMLSchema" xmlns:xs="http://www.w3.org/2001/XMLSchema" xmlns:p="http://schemas.microsoft.com/office/2006/metadata/properties" xmlns:ns3="9b459df1-b715-4159-a51f-f27e81d39b9f" targetNamespace="http://schemas.microsoft.com/office/2006/metadata/properties" ma:root="true" ma:fieldsID="1919125c5aa0c98c63f4e9dda60b9641" ns3:_="">
    <xsd:import namespace="9b459df1-b715-4159-a51f-f27e81d39b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59df1-b715-4159-a51f-f27e81d39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586D03-D9C4-47A7-B6E6-76477158E3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524525-81DC-4336-B5A3-4AFE2A4A9CE4}">
  <ds:schemaRefs>
    <ds:schemaRef ds:uri="9b459df1-b715-4159-a51f-f27e81d39b9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FB9850-94D7-4786-AED3-C605F0A2A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459df1-b715-4159-a51f-f27e81d39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VSE_EN_16_9</Template>
  <TotalTime>452</TotalTime>
  <Words>365</Words>
  <Application>Microsoft Office PowerPoint</Application>
  <PresentationFormat>Širokoúhlá obrazovka</PresentationFormat>
  <Paragraphs>52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Trebuchet MS</vt:lpstr>
      <vt:lpstr>Opening slide</vt:lpstr>
      <vt:lpstr>Subtitle / final slide</vt:lpstr>
      <vt:lpstr>Normal slide</vt:lpstr>
      <vt:lpstr>Submitting IGA/A Grant Competition Application</vt:lpstr>
      <vt:lpstr>Opening an Application in InSIS  (6 September 2021)</vt:lpstr>
      <vt:lpstr>Prezentace aplikace PowerPoint</vt:lpstr>
      <vt:lpstr>Creating an Application  </vt:lpstr>
      <vt:lpstr>Creating an Application </vt:lpstr>
      <vt:lpstr>Application Status after the Application was Created Administering the Application</vt:lpstr>
      <vt:lpstr>Basic Information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Application - Completion</vt:lpstr>
      <vt:lpstr>Prezentace aplikace PowerPoint</vt:lpstr>
      <vt:lpstr>Application - Budget</vt:lpstr>
      <vt:lpstr>Prezentace aplikace PowerPoint</vt:lpstr>
      <vt:lpstr>Application – Budget Preparation</vt:lpstr>
      <vt:lpstr>Application – Budget Preparation</vt:lpstr>
      <vt:lpstr>Application – Budget Preparation</vt:lpstr>
      <vt:lpstr>Prezentace aplikace PowerPoint</vt:lpstr>
      <vt:lpstr>Application – Project Contents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Submitting IGA/A Grant Competition Application</dc:title>
  <dc:creator>Sabina Zukalová</dc:creator>
  <cp:lastModifiedBy>Sabina Zukalová</cp:lastModifiedBy>
  <cp:revision>13</cp:revision>
  <dcterms:created xsi:type="dcterms:W3CDTF">2021-08-17T09:31:53Z</dcterms:created>
  <dcterms:modified xsi:type="dcterms:W3CDTF">2021-09-08T08:36:19Z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0x010100646A7ADE3D4A3643BFDDDCFC5FA87D4D</vt:lpwstr>
  </property>
</Properties>
</file>