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4.xml" ContentType="application/vnd.openxmlformats-officedocument.theme+xml"/>
  <Override PartName="/ppt/theme/theme5.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4"/>
    <p:sldMasterId id="2147483676" r:id="rId5"/>
    <p:sldMasterId id="2147483662" r:id="rId6"/>
  </p:sldMasterIdLst>
  <p:notesMasterIdLst>
    <p:notesMasterId r:id="rId23"/>
  </p:notesMasterIdLst>
  <p:handoutMasterIdLst>
    <p:handoutMasterId r:id="rId24"/>
  </p:handoutMasterIdLst>
  <p:sldIdLst>
    <p:sldId id="269" r:id="rId7"/>
    <p:sldId id="257" r:id="rId8"/>
    <p:sldId id="290" r:id="rId9"/>
    <p:sldId id="289" r:id="rId10"/>
    <p:sldId id="273" r:id="rId11"/>
    <p:sldId id="278" r:id="rId12"/>
    <p:sldId id="279" r:id="rId13"/>
    <p:sldId id="280" r:id="rId14"/>
    <p:sldId id="281" r:id="rId15"/>
    <p:sldId id="282" r:id="rId16"/>
    <p:sldId id="283" r:id="rId17"/>
    <p:sldId id="286" r:id="rId18"/>
    <p:sldId id="284" r:id="rId19"/>
    <p:sldId id="287" r:id="rId20"/>
    <p:sldId id="288" r:id="rId21"/>
    <p:sldId id="271" r:id="rId2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AF6FE"/>
    <a:srgbClr val="009EE2"/>
    <a:srgbClr val="D2F5FF"/>
    <a:srgbClr val="5BC4F1"/>
    <a:srgbClr val="B5EAE0"/>
    <a:srgbClr val="009881"/>
    <a:srgbClr val="89F7E2"/>
    <a:srgbClr val="9AE8F4"/>
    <a:srgbClr val="00659B"/>
    <a:srgbClr val="BDE7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4" d="100"/>
          <a:sy n="114" d="100"/>
        </p:scale>
        <p:origin x="474" y="114"/>
      </p:cViewPr>
      <p:guideLst/>
    </p:cSldViewPr>
  </p:slideViewPr>
  <p:notesTextViewPr>
    <p:cViewPr>
      <p:scale>
        <a:sx n="1" d="1"/>
        <a:sy n="1" d="1"/>
      </p:scale>
      <p:origin x="0" y="0"/>
    </p:cViewPr>
  </p:notesTextViewPr>
  <p:notesViewPr>
    <p:cSldViewPr snapToGrid="0">
      <p:cViewPr varScale="1">
        <p:scale>
          <a:sx n="87" d="100"/>
          <a:sy n="87" d="100"/>
        </p:scale>
        <p:origin x="384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ňa Macurová" userId="40839030-ea94-4baf-9f33-89ff4828a125" providerId="ADAL" clId="{5B77A1E5-9764-48FD-8767-A66A807962FC}"/>
    <pc:docChg chg="undo custSel addSld modSld">
      <pc:chgData name="Soňa Macurová" userId="40839030-ea94-4baf-9f33-89ff4828a125" providerId="ADAL" clId="{5B77A1E5-9764-48FD-8767-A66A807962FC}" dt="2023-10-18T12:30:54.806" v="510" actId="255"/>
      <pc:docMkLst>
        <pc:docMk/>
      </pc:docMkLst>
      <pc:sldChg chg="modSp">
        <pc:chgData name="Soňa Macurová" userId="40839030-ea94-4baf-9f33-89ff4828a125" providerId="ADAL" clId="{5B77A1E5-9764-48FD-8767-A66A807962FC}" dt="2023-10-05T10:18:19.282" v="21" actId="20577"/>
        <pc:sldMkLst>
          <pc:docMk/>
          <pc:sldMk cId="2272059808" sldId="257"/>
        </pc:sldMkLst>
        <pc:spChg chg="mod">
          <ac:chgData name="Soňa Macurová" userId="40839030-ea94-4baf-9f33-89ff4828a125" providerId="ADAL" clId="{5B77A1E5-9764-48FD-8767-A66A807962FC}" dt="2023-10-05T10:18:19.282" v="21" actId="20577"/>
          <ac:spMkLst>
            <pc:docMk/>
            <pc:sldMk cId="2272059808" sldId="257"/>
            <ac:spMk id="8" creationId="{39531A38-F33D-4087-B203-BBF3E0944EAA}"/>
          </ac:spMkLst>
        </pc:spChg>
      </pc:sldChg>
      <pc:sldChg chg="modSp">
        <pc:chgData name="Soňa Macurová" userId="40839030-ea94-4baf-9f33-89ff4828a125" providerId="ADAL" clId="{5B77A1E5-9764-48FD-8767-A66A807962FC}" dt="2023-10-05T10:17:53.655" v="20" actId="14100"/>
        <pc:sldMkLst>
          <pc:docMk/>
          <pc:sldMk cId="3761646930" sldId="269"/>
        </pc:sldMkLst>
        <pc:spChg chg="mod">
          <ac:chgData name="Soňa Macurová" userId="40839030-ea94-4baf-9f33-89ff4828a125" providerId="ADAL" clId="{5B77A1E5-9764-48FD-8767-A66A807962FC}" dt="2023-10-05T10:17:53.655" v="20" actId="14100"/>
          <ac:spMkLst>
            <pc:docMk/>
            <pc:sldMk cId="3761646930" sldId="269"/>
            <ac:spMk id="8" creationId="{D76B6D03-BD1B-460F-B756-593EF324DDE8}"/>
          </ac:spMkLst>
        </pc:spChg>
        <pc:spChg chg="mod">
          <ac:chgData name="Soňa Macurová" userId="40839030-ea94-4baf-9f33-89ff4828a125" providerId="ADAL" clId="{5B77A1E5-9764-48FD-8767-A66A807962FC}" dt="2023-10-05T10:17:05.129" v="5" actId="20577"/>
          <ac:spMkLst>
            <pc:docMk/>
            <pc:sldMk cId="3761646930" sldId="269"/>
            <ac:spMk id="9" creationId="{0ED13BF7-3255-4EAC-96CB-28435966C8DC}"/>
          </ac:spMkLst>
        </pc:spChg>
      </pc:sldChg>
      <pc:sldChg chg="modSp">
        <pc:chgData name="Soňa Macurová" userId="40839030-ea94-4baf-9f33-89ff4828a125" providerId="ADAL" clId="{5B77A1E5-9764-48FD-8767-A66A807962FC}" dt="2023-10-05T12:51:41.602" v="297" actId="113"/>
        <pc:sldMkLst>
          <pc:docMk/>
          <pc:sldMk cId="227562296" sldId="278"/>
        </pc:sldMkLst>
        <pc:spChg chg="mod">
          <ac:chgData name="Soňa Macurová" userId="40839030-ea94-4baf-9f33-89ff4828a125" providerId="ADAL" clId="{5B77A1E5-9764-48FD-8767-A66A807962FC}" dt="2023-10-05T12:51:41.602" v="297" actId="113"/>
          <ac:spMkLst>
            <pc:docMk/>
            <pc:sldMk cId="227562296" sldId="278"/>
            <ac:spMk id="9" creationId="{1570A1D5-4BE6-4BF1-AA6A-C4CD9C206F71}"/>
          </ac:spMkLst>
        </pc:spChg>
      </pc:sldChg>
      <pc:sldChg chg="modSp">
        <pc:chgData name="Soňa Macurová" userId="40839030-ea94-4baf-9f33-89ff4828a125" providerId="ADAL" clId="{5B77A1E5-9764-48FD-8767-A66A807962FC}" dt="2023-10-05T12:56:51.072" v="299" actId="27636"/>
        <pc:sldMkLst>
          <pc:docMk/>
          <pc:sldMk cId="1563508785" sldId="283"/>
        </pc:sldMkLst>
        <pc:spChg chg="mod">
          <ac:chgData name="Soňa Macurová" userId="40839030-ea94-4baf-9f33-89ff4828a125" providerId="ADAL" clId="{5B77A1E5-9764-48FD-8767-A66A807962FC}" dt="2023-10-05T12:56:51.072" v="299" actId="27636"/>
          <ac:spMkLst>
            <pc:docMk/>
            <pc:sldMk cId="1563508785" sldId="283"/>
            <ac:spMk id="9" creationId="{1570A1D5-4BE6-4BF1-AA6A-C4CD9C206F71}"/>
          </ac:spMkLst>
        </pc:spChg>
      </pc:sldChg>
      <pc:sldChg chg="modSp">
        <pc:chgData name="Soňa Macurová" userId="40839030-ea94-4baf-9f33-89ff4828a125" providerId="ADAL" clId="{5B77A1E5-9764-48FD-8767-A66A807962FC}" dt="2023-10-18T12:30:54.806" v="510" actId="255"/>
        <pc:sldMkLst>
          <pc:docMk/>
          <pc:sldMk cId="1466792177" sldId="284"/>
        </pc:sldMkLst>
        <pc:spChg chg="mod">
          <ac:chgData name="Soňa Macurová" userId="40839030-ea94-4baf-9f33-89ff4828a125" providerId="ADAL" clId="{5B77A1E5-9764-48FD-8767-A66A807962FC}" dt="2023-10-18T12:30:16.338" v="497" actId="790"/>
          <ac:spMkLst>
            <pc:docMk/>
            <pc:sldMk cId="1466792177" sldId="284"/>
            <ac:spMk id="8" creationId="{39531A38-F33D-4087-B203-BBF3E0944EAA}"/>
          </ac:spMkLst>
        </pc:spChg>
        <pc:spChg chg="mod">
          <ac:chgData name="Soňa Macurová" userId="40839030-ea94-4baf-9f33-89ff4828a125" providerId="ADAL" clId="{5B77A1E5-9764-48FD-8767-A66A807962FC}" dt="2023-10-18T12:30:54.806" v="510" actId="255"/>
          <ac:spMkLst>
            <pc:docMk/>
            <pc:sldMk cId="1466792177" sldId="284"/>
            <ac:spMk id="9" creationId="{1570A1D5-4BE6-4BF1-AA6A-C4CD9C206F71}"/>
          </ac:spMkLst>
        </pc:spChg>
      </pc:sldChg>
      <pc:sldChg chg="modSp">
        <pc:chgData name="Soňa Macurová" userId="40839030-ea94-4baf-9f33-89ff4828a125" providerId="ADAL" clId="{5B77A1E5-9764-48FD-8767-A66A807962FC}" dt="2023-10-16T11:37:27.941" v="432" actId="5793"/>
        <pc:sldMkLst>
          <pc:docMk/>
          <pc:sldMk cId="509612397" sldId="286"/>
        </pc:sldMkLst>
        <pc:spChg chg="mod">
          <ac:chgData name="Soňa Macurová" userId="40839030-ea94-4baf-9f33-89ff4828a125" providerId="ADAL" clId="{5B77A1E5-9764-48FD-8767-A66A807962FC}" dt="2023-10-05T13:06:43.845" v="380" actId="20577"/>
          <ac:spMkLst>
            <pc:docMk/>
            <pc:sldMk cId="509612397" sldId="286"/>
            <ac:spMk id="8" creationId="{39531A38-F33D-4087-B203-BBF3E0944EAA}"/>
          </ac:spMkLst>
        </pc:spChg>
        <pc:spChg chg="mod">
          <ac:chgData name="Soňa Macurová" userId="40839030-ea94-4baf-9f33-89ff4828a125" providerId="ADAL" clId="{5B77A1E5-9764-48FD-8767-A66A807962FC}" dt="2023-10-16T11:37:27.941" v="432" actId="5793"/>
          <ac:spMkLst>
            <pc:docMk/>
            <pc:sldMk cId="509612397" sldId="286"/>
            <ac:spMk id="9" creationId="{1570A1D5-4BE6-4BF1-AA6A-C4CD9C206F71}"/>
          </ac:spMkLst>
        </pc:spChg>
      </pc:sldChg>
      <pc:sldChg chg="modSp">
        <pc:chgData name="Soňa Macurová" userId="40839030-ea94-4baf-9f33-89ff4828a125" providerId="ADAL" clId="{5B77A1E5-9764-48FD-8767-A66A807962FC}" dt="2023-10-05T10:36:30.022" v="292" actId="20577"/>
        <pc:sldMkLst>
          <pc:docMk/>
          <pc:sldMk cId="632830552" sldId="288"/>
        </pc:sldMkLst>
        <pc:spChg chg="mod">
          <ac:chgData name="Soňa Macurová" userId="40839030-ea94-4baf-9f33-89ff4828a125" providerId="ADAL" clId="{5B77A1E5-9764-48FD-8767-A66A807962FC}" dt="2023-10-05T10:36:30.022" v="292" actId="20577"/>
          <ac:spMkLst>
            <pc:docMk/>
            <pc:sldMk cId="632830552" sldId="288"/>
            <ac:spMk id="8" creationId="{39531A38-F33D-4087-B203-BBF3E0944EAA}"/>
          </ac:spMkLst>
        </pc:spChg>
      </pc:sldChg>
      <pc:sldChg chg="modSp">
        <pc:chgData name="Soňa Macurová" userId="40839030-ea94-4baf-9f33-89ff4828a125" providerId="ADAL" clId="{5B77A1E5-9764-48FD-8767-A66A807962FC}" dt="2023-10-05T10:21:44.899" v="39" actId="20577"/>
        <pc:sldMkLst>
          <pc:docMk/>
          <pc:sldMk cId="3174149570" sldId="289"/>
        </pc:sldMkLst>
        <pc:spChg chg="mod">
          <ac:chgData name="Soňa Macurová" userId="40839030-ea94-4baf-9f33-89ff4828a125" providerId="ADAL" clId="{5B77A1E5-9764-48FD-8767-A66A807962FC}" dt="2023-10-05T10:21:18.405" v="22" actId="20577"/>
          <ac:spMkLst>
            <pc:docMk/>
            <pc:sldMk cId="3174149570" sldId="289"/>
            <ac:spMk id="8" creationId="{39531A38-F33D-4087-B203-BBF3E0944EAA}"/>
          </ac:spMkLst>
        </pc:spChg>
        <pc:spChg chg="mod">
          <ac:chgData name="Soňa Macurová" userId="40839030-ea94-4baf-9f33-89ff4828a125" providerId="ADAL" clId="{5B77A1E5-9764-48FD-8767-A66A807962FC}" dt="2023-10-05T10:21:44.899" v="39" actId="20577"/>
          <ac:spMkLst>
            <pc:docMk/>
            <pc:sldMk cId="3174149570" sldId="289"/>
            <ac:spMk id="9" creationId="{1570A1D5-4BE6-4BF1-AA6A-C4CD9C206F71}"/>
          </ac:spMkLst>
        </pc:spChg>
      </pc:sldChg>
      <pc:sldChg chg="modSp add">
        <pc:chgData name="Soňa Macurová" userId="40839030-ea94-4baf-9f33-89ff4828a125" providerId="ADAL" clId="{5B77A1E5-9764-48FD-8767-A66A807962FC}" dt="2023-10-16T11:37:17.930" v="431" actId="790"/>
        <pc:sldMkLst>
          <pc:docMk/>
          <pc:sldMk cId="59298416" sldId="290"/>
        </pc:sldMkLst>
        <pc:spChg chg="mod">
          <ac:chgData name="Soňa Macurová" userId="40839030-ea94-4baf-9f33-89ff4828a125" providerId="ADAL" clId="{5B77A1E5-9764-48FD-8767-A66A807962FC}" dt="2023-10-05T10:25:45.481" v="117" actId="20577"/>
          <ac:spMkLst>
            <pc:docMk/>
            <pc:sldMk cId="59298416" sldId="290"/>
            <ac:spMk id="8" creationId="{39531A38-F33D-4087-B203-BBF3E0944EAA}"/>
          </ac:spMkLst>
        </pc:spChg>
        <pc:spChg chg="mod">
          <ac:chgData name="Soňa Macurová" userId="40839030-ea94-4baf-9f33-89ff4828a125" providerId="ADAL" clId="{5B77A1E5-9764-48FD-8767-A66A807962FC}" dt="2023-10-16T11:37:17.930" v="431" actId="790"/>
          <ac:spMkLst>
            <pc:docMk/>
            <pc:sldMk cId="59298416" sldId="290"/>
            <ac:spMk id="9" creationId="{1570A1D5-4BE6-4BF1-AA6A-C4CD9C206F71}"/>
          </ac:spMkLst>
        </pc:spChg>
      </pc:sldChg>
    </pc:docChg>
  </pc:docChgLst>
  <pc:docChgLst>
    <pc:chgData name="Soňa Macurová" userId="40839030-ea94-4baf-9f33-89ff4828a125" providerId="ADAL" clId="{4E9E42CE-2B8A-4722-9D8C-59AFBE082D90}"/>
  </pc:docChgLst>
  <pc:docChgLst>
    <pc:chgData name="Soňa Macurová" userId="40839030-ea94-4baf-9f33-89ff4828a125" providerId="ADAL" clId="{C0F82E88-4A64-4D78-8973-B8C0B097FAAD}"/>
  </pc:docChgLst>
  <pc:docChgLst>
    <pc:chgData name="Soňa Macurová" userId="40839030-ea94-4baf-9f33-89ff4828a125" providerId="ADAL" clId="{1DCB093B-2FEC-4CE8-8A05-E730F46D5145}"/>
  </pc:docChgLst>
  <pc:docChgLst>
    <pc:chgData name="Soňa Macurová" userId="40839030-ea94-4baf-9f33-89ff4828a125" providerId="ADAL" clId="{9BABCFCA-6861-477D-BEE4-836BEE8A8F86}"/>
    <pc:docChg chg="undo custSel modSld sldOrd">
      <pc:chgData name="Soňa Macurová" userId="40839030-ea94-4baf-9f33-89ff4828a125" providerId="ADAL" clId="{9BABCFCA-6861-477D-BEE4-836BEE8A8F86}" dt="2023-10-13T07:29:08.171" v="923" actId="790"/>
      <pc:docMkLst>
        <pc:docMk/>
      </pc:docMkLst>
      <pc:sldChg chg="modSp">
        <pc:chgData name="Soňa Macurová" userId="40839030-ea94-4baf-9f33-89ff4828a125" providerId="ADAL" clId="{9BABCFCA-6861-477D-BEE4-836BEE8A8F86}" dt="2023-10-13T07:11:55.080" v="436" actId="27636"/>
        <pc:sldMkLst>
          <pc:docMk/>
          <pc:sldMk cId="2272059808" sldId="257"/>
        </pc:sldMkLst>
        <pc:spChg chg="mod">
          <ac:chgData name="Soňa Macurová" userId="40839030-ea94-4baf-9f33-89ff4828a125" providerId="ADAL" clId="{9BABCFCA-6861-477D-BEE4-836BEE8A8F86}" dt="2023-10-13T07:11:55.080" v="436" actId="27636"/>
          <ac:spMkLst>
            <pc:docMk/>
            <pc:sldMk cId="2272059808" sldId="257"/>
            <ac:spMk id="9" creationId="{1570A1D5-4BE6-4BF1-AA6A-C4CD9C206F71}"/>
          </ac:spMkLst>
        </pc:spChg>
      </pc:sldChg>
      <pc:sldChg chg="modSp">
        <pc:chgData name="Soňa Macurová" userId="40839030-ea94-4baf-9f33-89ff4828a125" providerId="ADAL" clId="{9BABCFCA-6861-477D-BEE4-836BEE8A8F86}" dt="2023-10-13T07:17:27.395" v="562" actId="20577"/>
        <pc:sldMkLst>
          <pc:docMk/>
          <pc:sldMk cId="227562296" sldId="278"/>
        </pc:sldMkLst>
        <pc:spChg chg="mod">
          <ac:chgData name="Soňa Macurová" userId="40839030-ea94-4baf-9f33-89ff4828a125" providerId="ADAL" clId="{9BABCFCA-6861-477D-BEE4-836BEE8A8F86}" dt="2023-10-13T07:17:27.395" v="562" actId="20577"/>
          <ac:spMkLst>
            <pc:docMk/>
            <pc:sldMk cId="227562296" sldId="278"/>
            <ac:spMk id="9" creationId="{1570A1D5-4BE6-4BF1-AA6A-C4CD9C206F71}"/>
          </ac:spMkLst>
        </pc:spChg>
      </pc:sldChg>
      <pc:sldChg chg="modSp">
        <pc:chgData name="Soňa Macurová" userId="40839030-ea94-4baf-9f33-89ff4828a125" providerId="ADAL" clId="{9BABCFCA-6861-477D-BEE4-836BEE8A8F86}" dt="2023-10-13T07:24:09.061" v="653" actId="114"/>
        <pc:sldMkLst>
          <pc:docMk/>
          <pc:sldMk cId="1563508785" sldId="283"/>
        </pc:sldMkLst>
        <pc:spChg chg="mod">
          <ac:chgData name="Soňa Macurová" userId="40839030-ea94-4baf-9f33-89ff4828a125" providerId="ADAL" clId="{9BABCFCA-6861-477D-BEE4-836BEE8A8F86}" dt="2023-10-13T07:24:09.061" v="653" actId="114"/>
          <ac:spMkLst>
            <pc:docMk/>
            <pc:sldMk cId="1563508785" sldId="283"/>
            <ac:spMk id="9" creationId="{1570A1D5-4BE6-4BF1-AA6A-C4CD9C206F71}"/>
          </ac:spMkLst>
        </pc:spChg>
      </pc:sldChg>
      <pc:sldChg chg="ord">
        <pc:chgData name="Soňa Macurová" userId="40839030-ea94-4baf-9f33-89ff4828a125" providerId="ADAL" clId="{9BABCFCA-6861-477D-BEE4-836BEE8A8F86}" dt="2023-10-13T07:24:39.755" v="654"/>
        <pc:sldMkLst>
          <pc:docMk/>
          <pc:sldMk cId="1466792177" sldId="284"/>
        </pc:sldMkLst>
      </pc:sldChg>
      <pc:sldChg chg="modSp">
        <pc:chgData name="Soňa Macurová" userId="40839030-ea94-4baf-9f33-89ff4828a125" providerId="ADAL" clId="{9BABCFCA-6861-477D-BEE4-836BEE8A8F86}" dt="2023-10-13T07:29:08.171" v="923" actId="790"/>
        <pc:sldMkLst>
          <pc:docMk/>
          <pc:sldMk cId="509612397" sldId="286"/>
        </pc:sldMkLst>
        <pc:spChg chg="mod">
          <ac:chgData name="Soňa Macurová" userId="40839030-ea94-4baf-9f33-89ff4828a125" providerId="ADAL" clId="{9BABCFCA-6861-477D-BEE4-836BEE8A8F86}" dt="2023-10-13T07:24:44.529" v="657" actId="20577"/>
          <ac:spMkLst>
            <pc:docMk/>
            <pc:sldMk cId="509612397" sldId="286"/>
            <ac:spMk id="8" creationId="{39531A38-F33D-4087-B203-BBF3E0944EAA}"/>
          </ac:spMkLst>
        </pc:spChg>
        <pc:spChg chg="mod">
          <ac:chgData name="Soňa Macurová" userId="40839030-ea94-4baf-9f33-89ff4828a125" providerId="ADAL" clId="{9BABCFCA-6861-477D-BEE4-836BEE8A8F86}" dt="2023-10-13T07:29:08.171" v="923" actId="790"/>
          <ac:spMkLst>
            <pc:docMk/>
            <pc:sldMk cId="509612397" sldId="286"/>
            <ac:spMk id="9" creationId="{1570A1D5-4BE6-4BF1-AA6A-C4CD9C206F71}"/>
          </ac:spMkLst>
        </pc:spChg>
      </pc:sldChg>
      <pc:sldChg chg="modSp">
        <pc:chgData name="Soňa Macurová" userId="40839030-ea94-4baf-9f33-89ff4828a125" providerId="ADAL" clId="{9BABCFCA-6861-477D-BEE4-836BEE8A8F86}" dt="2023-10-13T07:16:20.082" v="550" actId="13926"/>
        <pc:sldMkLst>
          <pc:docMk/>
          <pc:sldMk cId="3174149570" sldId="289"/>
        </pc:sldMkLst>
        <pc:spChg chg="mod">
          <ac:chgData name="Soňa Macurová" userId="40839030-ea94-4baf-9f33-89ff4828a125" providerId="ADAL" clId="{9BABCFCA-6861-477D-BEE4-836BEE8A8F86}" dt="2023-10-13T07:16:20.082" v="550" actId="13926"/>
          <ac:spMkLst>
            <pc:docMk/>
            <pc:sldMk cId="3174149570" sldId="289"/>
            <ac:spMk id="9" creationId="{1570A1D5-4BE6-4BF1-AA6A-C4CD9C206F71}"/>
          </ac:spMkLst>
        </pc:spChg>
      </pc:sldChg>
      <pc:sldChg chg="modSp">
        <pc:chgData name="Soňa Macurová" userId="40839030-ea94-4baf-9f33-89ff4828a125" providerId="ADAL" clId="{9BABCFCA-6861-477D-BEE4-836BEE8A8F86}" dt="2023-10-13T07:16:07.267" v="548" actId="20578"/>
        <pc:sldMkLst>
          <pc:docMk/>
          <pc:sldMk cId="59298416" sldId="290"/>
        </pc:sldMkLst>
        <pc:spChg chg="mod">
          <ac:chgData name="Soňa Macurová" userId="40839030-ea94-4baf-9f33-89ff4828a125" providerId="ADAL" clId="{9BABCFCA-6861-477D-BEE4-836BEE8A8F86}" dt="2023-10-06T09:45:36.912" v="1" actId="255"/>
          <ac:spMkLst>
            <pc:docMk/>
            <pc:sldMk cId="59298416" sldId="290"/>
            <ac:spMk id="8" creationId="{39531A38-F33D-4087-B203-BBF3E0944EAA}"/>
          </ac:spMkLst>
        </pc:spChg>
        <pc:spChg chg="mod">
          <ac:chgData name="Soňa Macurová" userId="40839030-ea94-4baf-9f33-89ff4828a125" providerId="ADAL" clId="{9BABCFCA-6861-477D-BEE4-836BEE8A8F86}" dt="2023-10-13T07:16:07.267" v="548" actId="20578"/>
          <ac:spMkLst>
            <pc:docMk/>
            <pc:sldMk cId="59298416" sldId="290"/>
            <ac:spMk id="9" creationId="{1570A1D5-4BE6-4BF1-AA6A-C4CD9C206F7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cs-CZ"/>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cs-CZ" dirty="0" err="1"/>
              <a:t>Graph</a:t>
            </a:r>
            <a:r>
              <a:rPr lang="cs-CZ" dirty="0"/>
              <a:t> </a:t>
            </a:r>
            <a:r>
              <a:rPr lang="cs-CZ" dirty="0" err="1"/>
              <a:t>name</a:t>
            </a:r>
            <a:endParaRPr lang="cs-CZ" dirty="0"/>
          </a:p>
        </c:rich>
      </c:tx>
      <c:layout>
        <c:manualLayout>
          <c:xMode val="edge"/>
          <c:yMode val="edge"/>
          <c:x val="6.7578487579540367E-2"/>
          <c:y val="3.0657188432465163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cs-CZ"/>
        </a:p>
      </c:txPr>
    </c:title>
    <c:autoTitleDeleted val="0"/>
    <c:plotArea>
      <c:layout/>
      <c:barChart>
        <c:barDir val="col"/>
        <c:grouping val="clustered"/>
        <c:varyColors val="0"/>
        <c:ser>
          <c:idx val="0"/>
          <c:order val="0"/>
          <c:tx>
            <c:strRef>
              <c:f>List1!$B$1</c:f>
              <c:strCache>
                <c:ptCount val="1"/>
                <c:pt idx="0">
                  <c:v>Řada 1</c:v>
                </c:pt>
              </c:strCache>
            </c:strRef>
          </c:tx>
          <c:spPr>
            <a:solidFill>
              <a:srgbClr val="5BC4F1"/>
            </a:solidFill>
            <a:ln>
              <a:noFill/>
            </a:ln>
            <a:effectLst/>
          </c:spPr>
          <c:invertIfNegative val="0"/>
          <c:dPt>
            <c:idx val="0"/>
            <c:invertIfNegative val="0"/>
            <c:bubble3D val="0"/>
            <c:spPr>
              <a:solidFill>
                <a:srgbClr val="009EE2"/>
              </a:solidFill>
              <a:ln>
                <a:noFill/>
              </a:ln>
              <a:effectLst/>
            </c:spPr>
            <c:extLst>
              <c:ext xmlns:c16="http://schemas.microsoft.com/office/drawing/2014/chart" uri="{C3380CC4-5D6E-409C-BE32-E72D297353CC}">
                <c16:uniqueId val="{00000001-C361-448B-9883-4DDC5A2D2ED5}"/>
              </c:ext>
            </c:extLst>
          </c:dPt>
          <c:dPt>
            <c:idx val="1"/>
            <c:invertIfNegative val="0"/>
            <c:bubble3D val="0"/>
            <c:spPr>
              <a:solidFill>
                <a:srgbClr val="009EE2"/>
              </a:solidFill>
              <a:ln>
                <a:noFill/>
              </a:ln>
              <a:effectLst/>
            </c:spPr>
            <c:extLst>
              <c:ext xmlns:c16="http://schemas.microsoft.com/office/drawing/2014/chart" uri="{C3380CC4-5D6E-409C-BE32-E72D297353CC}">
                <c16:uniqueId val="{00000002-D262-43CA-A3D1-3649BE932101}"/>
              </c:ext>
            </c:extLst>
          </c:dPt>
          <c:dPt>
            <c:idx val="2"/>
            <c:invertIfNegative val="0"/>
            <c:bubble3D val="0"/>
            <c:spPr>
              <a:solidFill>
                <a:srgbClr val="009EE2"/>
              </a:solidFill>
              <a:ln>
                <a:noFill/>
              </a:ln>
              <a:effectLst/>
            </c:spPr>
            <c:extLst>
              <c:ext xmlns:c16="http://schemas.microsoft.com/office/drawing/2014/chart" uri="{C3380CC4-5D6E-409C-BE32-E72D297353CC}">
                <c16:uniqueId val="{00000003-D262-43CA-A3D1-3649BE932101}"/>
              </c:ext>
            </c:extLst>
          </c:dPt>
          <c:dPt>
            <c:idx val="3"/>
            <c:invertIfNegative val="0"/>
            <c:bubble3D val="0"/>
            <c:spPr>
              <a:solidFill>
                <a:srgbClr val="009EE2"/>
              </a:solidFill>
              <a:ln>
                <a:noFill/>
              </a:ln>
              <a:effectLst/>
            </c:spPr>
            <c:extLst>
              <c:ext xmlns:c16="http://schemas.microsoft.com/office/drawing/2014/chart" uri="{C3380CC4-5D6E-409C-BE32-E72D297353CC}">
                <c16:uniqueId val="{00000004-D262-43CA-A3D1-3649BE932101}"/>
              </c:ext>
            </c:extLst>
          </c:dPt>
          <c:cat>
            <c:strRef>
              <c:f>List1!$A$2:$A$5</c:f>
              <c:strCache>
                <c:ptCount val="4"/>
                <c:pt idx="0">
                  <c:v>Kategorie 1</c:v>
                </c:pt>
                <c:pt idx="1">
                  <c:v>Kategorie 2</c:v>
                </c:pt>
                <c:pt idx="2">
                  <c:v>Kategorie 3</c:v>
                </c:pt>
                <c:pt idx="3">
                  <c:v>Kategorie 4</c:v>
                </c:pt>
              </c:strCache>
            </c:strRef>
          </c:cat>
          <c:val>
            <c:numRef>
              <c:f>List1!$B$2:$B$5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2-C361-448B-9883-4DDC5A2D2ED5}"/>
            </c:ext>
          </c:extLst>
        </c:ser>
        <c:ser>
          <c:idx val="1"/>
          <c:order val="1"/>
          <c:tx>
            <c:strRef>
              <c:f>List1!$C$1</c:f>
              <c:strCache>
                <c:ptCount val="1"/>
                <c:pt idx="0">
                  <c:v>Řada 2</c:v>
                </c:pt>
              </c:strCache>
            </c:strRef>
          </c:tx>
          <c:spPr>
            <a:solidFill>
              <a:srgbClr val="B10062"/>
            </a:solidFill>
            <a:ln>
              <a:noFill/>
            </a:ln>
            <a:effectLst/>
          </c:spPr>
          <c:invertIfNegative val="0"/>
          <c:cat>
            <c:strRef>
              <c:f>List1!$A$2:$A$5</c:f>
              <c:strCache>
                <c:ptCount val="4"/>
                <c:pt idx="0">
                  <c:v>Kategorie 1</c:v>
                </c:pt>
                <c:pt idx="1">
                  <c:v>Kategorie 2</c:v>
                </c:pt>
                <c:pt idx="2">
                  <c:v>Kategorie 3</c:v>
                </c:pt>
                <c:pt idx="3">
                  <c:v>Kategorie 4</c:v>
                </c:pt>
              </c:strCache>
            </c:strRef>
          </c:cat>
          <c:val>
            <c:numRef>
              <c:f>List1!$C$2:$C$5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3-C361-448B-9883-4DDC5A2D2ED5}"/>
            </c:ext>
          </c:extLst>
        </c:ser>
        <c:ser>
          <c:idx val="2"/>
          <c:order val="2"/>
          <c:tx>
            <c:strRef>
              <c:f>List1!$D$1</c:f>
              <c:strCache>
                <c:ptCount val="1"/>
                <c:pt idx="0">
                  <c:v>Řada 3</c:v>
                </c:pt>
              </c:strCache>
            </c:strRef>
          </c:tx>
          <c:spPr>
            <a:solidFill>
              <a:srgbClr val="EB6608"/>
            </a:solidFill>
            <a:ln>
              <a:noFill/>
            </a:ln>
            <a:effectLst/>
          </c:spPr>
          <c:invertIfNegative val="0"/>
          <c:cat>
            <c:strRef>
              <c:f>List1!$A$2:$A$5</c:f>
              <c:strCache>
                <c:ptCount val="4"/>
                <c:pt idx="0">
                  <c:v>Kategorie 1</c:v>
                </c:pt>
                <c:pt idx="1">
                  <c:v>Kategorie 2</c:v>
                </c:pt>
                <c:pt idx="2">
                  <c:v>Kategorie 3</c:v>
                </c:pt>
                <c:pt idx="3">
                  <c:v>Kategorie 4</c:v>
                </c:pt>
              </c:strCache>
            </c:strRef>
          </c:cat>
          <c:val>
            <c:numRef>
              <c:f>List1!$D$2:$D$5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4-C361-448B-9883-4DDC5A2D2ED5}"/>
            </c:ext>
          </c:extLst>
        </c:ser>
        <c:ser>
          <c:idx val="3"/>
          <c:order val="3"/>
          <c:tx>
            <c:strRef>
              <c:f>List1!$E$1</c:f>
              <c:strCache>
                <c:ptCount val="1"/>
                <c:pt idx="0">
                  <c:v>Řada 1</c:v>
                </c:pt>
              </c:strCache>
            </c:strRef>
          </c:tx>
          <c:spPr>
            <a:solidFill>
              <a:srgbClr val="00659B"/>
            </a:solidFill>
            <a:ln>
              <a:noFill/>
            </a:ln>
            <a:effectLst/>
          </c:spPr>
          <c:invertIfNegative val="0"/>
          <c:cat>
            <c:strRef>
              <c:f>List1!$A$2:$A$5</c:f>
              <c:strCache>
                <c:ptCount val="4"/>
                <c:pt idx="0">
                  <c:v>Kategorie 1</c:v>
                </c:pt>
                <c:pt idx="1">
                  <c:v>Kategorie 2</c:v>
                </c:pt>
                <c:pt idx="2">
                  <c:v>Kategorie 3</c:v>
                </c:pt>
                <c:pt idx="3">
                  <c:v>Kategorie 4</c:v>
                </c:pt>
              </c:strCache>
            </c:strRef>
          </c:cat>
          <c:val>
            <c:numRef>
              <c:f>List1!$E$2:$E$5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5-C361-448B-9883-4DDC5A2D2ED5}"/>
            </c:ext>
          </c:extLst>
        </c:ser>
        <c:ser>
          <c:idx val="4"/>
          <c:order val="4"/>
          <c:tx>
            <c:strRef>
              <c:f>List1!$F$1</c:f>
              <c:strCache>
                <c:ptCount val="1"/>
                <c:pt idx="0">
                  <c:v>Řada 2</c:v>
                </c:pt>
              </c:strCache>
            </c:strRef>
          </c:tx>
          <c:spPr>
            <a:solidFill>
              <a:srgbClr val="009881"/>
            </a:solidFill>
            <a:ln>
              <a:noFill/>
            </a:ln>
            <a:effectLst/>
          </c:spPr>
          <c:invertIfNegative val="0"/>
          <c:cat>
            <c:strRef>
              <c:f>List1!$A$2:$A$5</c:f>
              <c:strCache>
                <c:ptCount val="4"/>
                <c:pt idx="0">
                  <c:v>Kategorie 1</c:v>
                </c:pt>
                <c:pt idx="1">
                  <c:v>Kategorie 2</c:v>
                </c:pt>
                <c:pt idx="2">
                  <c:v>Kategorie 3</c:v>
                </c:pt>
                <c:pt idx="3">
                  <c:v>Kategorie 4</c:v>
                </c:pt>
              </c:strCache>
            </c:strRef>
          </c:cat>
          <c:val>
            <c:numRef>
              <c:f>List1!$F$2:$F$5</c:f>
              <c:numCache>
                <c:formatCode>General</c:formatCode>
                <c:ptCount val="4"/>
                <c:pt idx="0">
                  <c:v>2.4</c:v>
                </c:pt>
                <c:pt idx="1">
                  <c:v>4.4000000000000004</c:v>
                </c:pt>
                <c:pt idx="2">
                  <c:v>1.8</c:v>
                </c:pt>
                <c:pt idx="3">
                  <c:v>2.8</c:v>
                </c:pt>
              </c:numCache>
            </c:numRef>
          </c:val>
          <c:extLst>
            <c:ext xmlns:c16="http://schemas.microsoft.com/office/drawing/2014/chart" uri="{C3380CC4-5D6E-409C-BE32-E72D297353CC}">
              <c16:uniqueId val="{00000006-C361-448B-9883-4DDC5A2D2ED5}"/>
            </c:ext>
          </c:extLst>
        </c:ser>
        <c:ser>
          <c:idx val="5"/>
          <c:order val="5"/>
          <c:tx>
            <c:strRef>
              <c:f>List1!$G$1</c:f>
              <c:strCache>
                <c:ptCount val="1"/>
                <c:pt idx="0">
                  <c:v>Řada 3</c:v>
                </c:pt>
              </c:strCache>
            </c:strRef>
          </c:tx>
          <c:spPr>
            <a:solidFill>
              <a:srgbClr val="5BC4F1"/>
            </a:solidFill>
            <a:ln>
              <a:noFill/>
            </a:ln>
            <a:effectLst/>
          </c:spPr>
          <c:invertIfNegative val="0"/>
          <c:cat>
            <c:strRef>
              <c:f>List1!$A$2:$A$5</c:f>
              <c:strCache>
                <c:ptCount val="4"/>
                <c:pt idx="0">
                  <c:v>Kategorie 1</c:v>
                </c:pt>
                <c:pt idx="1">
                  <c:v>Kategorie 2</c:v>
                </c:pt>
                <c:pt idx="2">
                  <c:v>Kategorie 3</c:v>
                </c:pt>
                <c:pt idx="3">
                  <c:v>Kategorie 4</c:v>
                </c:pt>
              </c:strCache>
            </c:strRef>
          </c:cat>
          <c:val>
            <c:numRef>
              <c:f>List1!$G$2:$G$5</c:f>
              <c:numCache>
                <c:formatCode>General</c:formatCode>
                <c:ptCount val="4"/>
                <c:pt idx="0">
                  <c:v>2</c:v>
                </c:pt>
                <c:pt idx="1">
                  <c:v>2</c:v>
                </c:pt>
                <c:pt idx="2">
                  <c:v>3</c:v>
                </c:pt>
                <c:pt idx="3">
                  <c:v>5</c:v>
                </c:pt>
              </c:numCache>
            </c:numRef>
          </c:val>
          <c:extLst>
            <c:ext xmlns:c16="http://schemas.microsoft.com/office/drawing/2014/chart" uri="{C3380CC4-5D6E-409C-BE32-E72D297353CC}">
              <c16:uniqueId val="{00000007-C361-448B-9883-4DDC5A2D2ED5}"/>
            </c:ext>
          </c:extLst>
        </c:ser>
        <c:ser>
          <c:idx val="6"/>
          <c:order val="6"/>
          <c:tx>
            <c:strRef>
              <c:f>List1!$H$1</c:f>
              <c:strCache>
                <c:ptCount val="1"/>
                <c:pt idx="0">
                  <c:v>Řada 1</c:v>
                </c:pt>
              </c:strCache>
            </c:strRef>
          </c:tx>
          <c:spPr>
            <a:solidFill>
              <a:srgbClr val="E73088"/>
            </a:solidFill>
            <a:ln>
              <a:noFill/>
            </a:ln>
            <a:effectLst/>
          </c:spPr>
          <c:invertIfNegative val="0"/>
          <c:cat>
            <c:strRef>
              <c:f>List1!$A$2:$A$5</c:f>
              <c:strCache>
                <c:ptCount val="4"/>
                <c:pt idx="0">
                  <c:v>Kategorie 1</c:v>
                </c:pt>
                <c:pt idx="1">
                  <c:v>Kategorie 2</c:v>
                </c:pt>
                <c:pt idx="2">
                  <c:v>Kategorie 3</c:v>
                </c:pt>
                <c:pt idx="3">
                  <c:v>Kategorie 4</c:v>
                </c:pt>
              </c:strCache>
            </c:strRef>
          </c:cat>
          <c:val>
            <c:numRef>
              <c:f>List1!$H$2:$H$5</c:f>
              <c:numCache>
                <c:formatCode>General</c:formatCode>
                <c:ptCount val="4"/>
                <c:pt idx="0">
                  <c:v>4.3</c:v>
                </c:pt>
                <c:pt idx="1">
                  <c:v>2.5</c:v>
                </c:pt>
                <c:pt idx="2">
                  <c:v>3.5</c:v>
                </c:pt>
                <c:pt idx="3">
                  <c:v>4.5</c:v>
                </c:pt>
              </c:numCache>
            </c:numRef>
          </c:val>
          <c:extLst>
            <c:ext xmlns:c16="http://schemas.microsoft.com/office/drawing/2014/chart" uri="{C3380CC4-5D6E-409C-BE32-E72D297353CC}">
              <c16:uniqueId val="{00000008-C361-448B-9883-4DDC5A2D2ED5}"/>
            </c:ext>
          </c:extLst>
        </c:ser>
        <c:dLbls>
          <c:showLegendKey val="0"/>
          <c:showVal val="0"/>
          <c:showCatName val="0"/>
          <c:showSerName val="0"/>
          <c:showPercent val="0"/>
          <c:showBubbleSize val="0"/>
        </c:dLbls>
        <c:gapWidth val="219"/>
        <c:overlap val="-27"/>
        <c:axId val="336283247"/>
        <c:axId val="336943279"/>
      </c:barChart>
      <c:catAx>
        <c:axId val="3362832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336943279"/>
        <c:crosses val="autoZero"/>
        <c:auto val="1"/>
        <c:lblAlgn val="ctr"/>
        <c:lblOffset val="100"/>
        <c:noMultiLvlLbl val="0"/>
      </c:catAx>
      <c:valAx>
        <c:axId val="336943279"/>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crossAx val="33628324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cs-CZ"/>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cs-CZ"/>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a:extLst>
              <a:ext uri="{FF2B5EF4-FFF2-40B4-BE49-F238E27FC236}">
                <a16:creationId xmlns:a16="http://schemas.microsoft.com/office/drawing/2014/main" id="{E363233D-14E2-4EAB-A45B-6DD17B10A0B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a:extLst>
              <a:ext uri="{FF2B5EF4-FFF2-40B4-BE49-F238E27FC236}">
                <a16:creationId xmlns:a16="http://schemas.microsoft.com/office/drawing/2014/main" id="{024B61B7-B48A-453F-A947-CCB87FE328A9}"/>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76776454-0E5A-4112-B7BD-641CEC355491}" type="datetimeFigureOut">
              <a:rPr lang="cs-CZ" smtClean="0"/>
              <a:t>18.10.2023</a:t>
            </a:fld>
            <a:endParaRPr lang="cs-CZ"/>
          </a:p>
        </p:txBody>
      </p:sp>
      <p:sp>
        <p:nvSpPr>
          <p:cNvPr id="4" name="Zástupný symbol pro zápatí 3">
            <a:extLst>
              <a:ext uri="{FF2B5EF4-FFF2-40B4-BE49-F238E27FC236}">
                <a16:creationId xmlns:a16="http://schemas.microsoft.com/office/drawing/2014/main" id="{B501CD09-CC6D-4244-8F37-2B02A637735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a:extLst>
              <a:ext uri="{FF2B5EF4-FFF2-40B4-BE49-F238E27FC236}">
                <a16:creationId xmlns:a16="http://schemas.microsoft.com/office/drawing/2014/main" id="{8A357BF4-BCEB-4FCF-9894-3EFD25ACD84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D8E1CD4-AFF3-482C-B49D-863FB9A28144}" type="slidenum">
              <a:rPr lang="cs-CZ" smtClean="0"/>
              <a:t>‹#›</a:t>
            </a:fld>
            <a:endParaRPr lang="cs-CZ"/>
          </a:p>
        </p:txBody>
      </p:sp>
    </p:spTree>
    <p:extLst>
      <p:ext uri="{BB962C8B-B14F-4D97-AF65-F5344CB8AC3E}">
        <p14:creationId xmlns:p14="http://schemas.microsoft.com/office/powerpoint/2010/main" val="39039192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DF72D8-D4BF-4E93-B6A3-DBC0ACFDE57B}" type="datetimeFigureOut">
              <a:rPr lang="cs-CZ" smtClean="0"/>
              <a:t>18.10.2023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BE8CBE-99EE-4FFE-9422-C5DCAE659085}" type="slidenum">
              <a:rPr lang="cs-CZ" smtClean="0"/>
              <a:t>‹#›</a:t>
            </a:fld>
            <a:endParaRPr lang="cs-CZ"/>
          </a:p>
        </p:txBody>
      </p:sp>
    </p:spTree>
    <p:extLst>
      <p:ext uri="{BB962C8B-B14F-4D97-AF65-F5344CB8AC3E}">
        <p14:creationId xmlns:p14="http://schemas.microsoft.com/office/powerpoint/2010/main" val="1645099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spTree>
      <p:nvGrpSpPr>
        <p:cNvPr id="1" name=""/>
        <p:cNvGrpSpPr/>
        <p:nvPr/>
      </p:nvGrpSpPr>
      <p:grpSpPr>
        <a:xfrm>
          <a:off x="0" y="0"/>
          <a:ext cx="0" cy="0"/>
          <a:chOff x="0" y="0"/>
          <a:chExt cx="0" cy="0"/>
        </a:xfrm>
      </p:grpSpPr>
      <p:sp>
        <p:nvSpPr>
          <p:cNvPr id="14" name="Nadpis 1">
            <a:extLst>
              <a:ext uri="{FF2B5EF4-FFF2-40B4-BE49-F238E27FC236}">
                <a16:creationId xmlns:a16="http://schemas.microsoft.com/office/drawing/2014/main" id="{BCFBFDBF-9775-417E-BA8E-B87EF1F1681A}"/>
              </a:ext>
            </a:extLst>
          </p:cNvPr>
          <p:cNvSpPr>
            <a:spLocks noGrp="1"/>
          </p:cNvSpPr>
          <p:nvPr>
            <p:ph type="ctrTitle" hasCustomPrompt="1"/>
          </p:nvPr>
        </p:nvSpPr>
        <p:spPr>
          <a:xfrm>
            <a:off x="888999" y="2308461"/>
            <a:ext cx="10477501" cy="1782150"/>
          </a:xfrm>
          <a:prstGeom prst="rect">
            <a:avLst/>
          </a:prstGeom>
        </p:spPr>
        <p:txBody>
          <a:bodyPr anchor="t"/>
          <a:lstStyle>
            <a:lvl1pPr algn="l">
              <a:defRPr sz="6000">
                <a:solidFill>
                  <a:srgbClr val="4A4A49"/>
                </a:solidFill>
                <a:latin typeface="Arial" panose="020B0604020202020204" pitchFamily="34" charset="0"/>
                <a:cs typeface="Arial" panose="020B0604020202020204" pitchFamily="34" charset="0"/>
              </a:defRPr>
            </a:lvl1pPr>
          </a:lstStyle>
          <a:p>
            <a:r>
              <a:rPr lang="cs-CZ" dirty="0" err="1"/>
              <a:t>Title</a:t>
            </a:r>
            <a:r>
              <a:rPr lang="cs-CZ" dirty="0"/>
              <a:t> </a:t>
            </a:r>
            <a:r>
              <a:rPr lang="cs-CZ" dirty="0" err="1"/>
              <a:t>of</a:t>
            </a:r>
            <a:r>
              <a:rPr lang="cs-CZ" dirty="0"/>
              <a:t> </a:t>
            </a:r>
            <a:r>
              <a:rPr lang="cs-CZ" dirty="0" err="1"/>
              <a:t>presentation</a:t>
            </a:r>
            <a:endParaRPr lang="cs-CZ" dirty="0"/>
          </a:p>
        </p:txBody>
      </p:sp>
      <p:sp>
        <p:nvSpPr>
          <p:cNvPr id="15" name="Podnadpis 2">
            <a:extLst>
              <a:ext uri="{FF2B5EF4-FFF2-40B4-BE49-F238E27FC236}">
                <a16:creationId xmlns:a16="http://schemas.microsoft.com/office/drawing/2014/main" id="{C0634D68-8863-41FE-805D-0BE2BA701FC6}"/>
              </a:ext>
            </a:extLst>
          </p:cNvPr>
          <p:cNvSpPr>
            <a:spLocks noGrp="1"/>
          </p:cNvSpPr>
          <p:nvPr>
            <p:ph type="subTitle" idx="1" hasCustomPrompt="1"/>
          </p:nvPr>
        </p:nvSpPr>
        <p:spPr>
          <a:xfrm>
            <a:off x="914399" y="4204911"/>
            <a:ext cx="10452101" cy="813654"/>
          </a:xfrm>
          <a:prstGeom prst="rect">
            <a:avLst/>
          </a:prstGeom>
        </p:spPr>
        <p:txBody>
          <a:bodyPr/>
          <a:lstStyle>
            <a:lvl1pPr marL="0" indent="0" algn="l">
              <a:buNone/>
              <a:defRPr sz="2400" b="0">
                <a:solidFill>
                  <a:srgbClr val="4A4A49"/>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err="1"/>
              <a:t>Subtitle</a:t>
            </a:r>
            <a:r>
              <a:rPr lang="cs-CZ" dirty="0"/>
              <a:t> </a:t>
            </a:r>
            <a:r>
              <a:rPr lang="cs-CZ" dirty="0" err="1"/>
              <a:t>of</a:t>
            </a:r>
            <a:r>
              <a:rPr lang="cs-CZ" dirty="0"/>
              <a:t> </a:t>
            </a:r>
            <a:r>
              <a:rPr lang="cs-CZ" dirty="0" err="1"/>
              <a:t>presentation</a:t>
            </a:r>
            <a:endParaRPr lang="cs-CZ" dirty="0"/>
          </a:p>
        </p:txBody>
      </p:sp>
      <p:sp>
        <p:nvSpPr>
          <p:cNvPr id="16" name="Zástupný text 2">
            <a:extLst>
              <a:ext uri="{FF2B5EF4-FFF2-40B4-BE49-F238E27FC236}">
                <a16:creationId xmlns:a16="http://schemas.microsoft.com/office/drawing/2014/main" id="{BAD72215-4488-478B-AA80-137C3F4375A4}"/>
              </a:ext>
            </a:extLst>
          </p:cNvPr>
          <p:cNvSpPr>
            <a:spLocks noGrp="1"/>
          </p:cNvSpPr>
          <p:nvPr>
            <p:ph type="body" idx="13" hasCustomPrompt="1"/>
          </p:nvPr>
        </p:nvSpPr>
        <p:spPr>
          <a:xfrm>
            <a:off x="7634894" y="870423"/>
            <a:ext cx="3718906" cy="311628"/>
          </a:xfrm>
          <a:prstGeom prst="rect">
            <a:avLst/>
          </a:prstGeom>
        </p:spPr>
        <p:txBody>
          <a:bodyPr>
            <a:normAutofit/>
          </a:bodyPr>
          <a:lstStyle>
            <a:lvl1pPr marL="0" indent="0" algn="r">
              <a:buNone/>
              <a:defRPr sz="1500" b="1">
                <a:solidFill>
                  <a:srgbClr val="009EE2"/>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dirty="0"/>
              <a:t>Name and surname of author</a:t>
            </a:r>
            <a:endParaRPr lang="cs-CZ" dirty="0"/>
          </a:p>
        </p:txBody>
      </p:sp>
      <p:sp>
        <p:nvSpPr>
          <p:cNvPr id="17" name="Zástupný text 2">
            <a:extLst>
              <a:ext uri="{FF2B5EF4-FFF2-40B4-BE49-F238E27FC236}">
                <a16:creationId xmlns:a16="http://schemas.microsoft.com/office/drawing/2014/main" id="{480DDDC1-F516-4966-A9D6-C0AE0026C933}"/>
              </a:ext>
            </a:extLst>
          </p:cNvPr>
          <p:cNvSpPr>
            <a:spLocks noGrp="1"/>
          </p:cNvSpPr>
          <p:nvPr>
            <p:ph type="body" idx="14" hasCustomPrompt="1"/>
          </p:nvPr>
        </p:nvSpPr>
        <p:spPr>
          <a:xfrm>
            <a:off x="7634894" y="1182051"/>
            <a:ext cx="3718906" cy="311628"/>
          </a:xfrm>
          <a:prstGeom prst="rect">
            <a:avLst/>
          </a:prstGeom>
        </p:spPr>
        <p:txBody>
          <a:bodyPr>
            <a:normAutofit/>
          </a:bodyPr>
          <a:lstStyle>
            <a:lvl1pPr marL="0" indent="0" algn="r">
              <a:buNone/>
              <a:defRPr sz="1400">
                <a:solidFill>
                  <a:srgbClr val="4A4A49"/>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cs-CZ" dirty="0"/>
              <a:t>Name </a:t>
            </a:r>
            <a:r>
              <a:rPr lang="cs-CZ" dirty="0" err="1"/>
              <a:t>of</a:t>
            </a:r>
            <a:r>
              <a:rPr lang="cs-CZ" dirty="0"/>
              <a:t> department</a:t>
            </a:r>
          </a:p>
        </p:txBody>
      </p:sp>
    </p:spTree>
    <p:extLst>
      <p:ext uri="{BB962C8B-B14F-4D97-AF65-F5344CB8AC3E}">
        <p14:creationId xmlns:p14="http://schemas.microsoft.com/office/powerpoint/2010/main" val="10541762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4B6AD0B-CD39-418F-BD86-753F9D93E5C1}"/>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3" name="Zástupný symbol pro zápatí 2">
            <a:extLst>
              <a:ext uri="{FF2B5EF4-FFF2-40B4-BE49-F238E27FC236}">
                <a16:creationId xmlns:a16="http://schemas.microsoft.com/office/drawing/2014/main" id="{AF3563E2-1FFA-41D6-A180-AB12573EE9D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07A9ED8-2B82-40D5-A9B1-F2B165BE7232}"/>
              </a:ext>
            </a:extLst>
          </p:cNvPr>
          <p:cNvSpPr>
            <a:spLocks noGrp="1"/>
          </p:cNvSpPr>
          <p:nvPr>
            <p:ph type="sldNum" sz="quarter" idx="12"/>
          </p:nvPr>
        </p:nvSpPr>
        <p:spPr/>
        <p:txBody>
          <a:bodyPr/>
          <a:lstStyle/>
          <a:p>
            <a:fld id="{195CA258-668E-4A85-A197-2757C3BEE154}" type="slidenum">
              <a:rPr lang="cs-CZ" smtClean="0"/>
              <a:t>‹#›</a:t>
            </a:fld>
            <a:endParaRPr lang="cs-CZ"/>
          </a:p>
        </p:txBody>
      </p:sp>
      <p:sp>
        <p:nvSpPr>
          <p:cNvPr id="14" name="Nadpis 1">
            <a:extLst>
              <a:ext uri="{FF2B5EF4-FFF2-40B4-BE49-F238E27FC236}">
                <a16:creationId xmlns:a16="http://schemas.microsoft.com/office/drawing/2014/main" id="{3595AC0D-E641-4E07-B2CB-74274830B2B5}"/>
              </a:ext>
            </a:extLst>
          </p:cNvPr>
          <p:cNvSpPr>
            <a:spLocks noGrp="1"/>
          </p:cNvSpPr>
          <p:nvPr>
            <p:ph type="title" hasCustomPrompt="1"/>
          </p:nvPr>
        </p:nvSpPr>
        <p:spPr>
          <a:xfrm>
            <a:off x="838200" y="1100016"/>
            <a:ext cx="10372725" cy="689952"/>
          </a:xfrm>
        </p:spPr>
        <p:txBody>
          <a:bodyPr/>
          <a:lstStyle/>
          <a:p>
            <a:r>
              <a:rPr lang="cs-CZ" dirty="0" err="1"/>
              <a:t>Click</a:t>
            </a:r>
            <a:r>
              <a:rPr lang="cs-CZ" dirty="0"/>
              <a:t> to </a:t>
            </a:r>
            <a:r>
              <a:rPr lang="cs-CZ" dirty="0" err="1"/>
              <a:t>edit</a:t>
            </a:r>
            <a:r>
              <a:rPr lang="cs-CZ" dirty="0"/>
              <a:t> style.</a:t>
            </a:r>
          </a:p>
        </p:txBody>
      </p:sp>
    </p:spTree>
    <p:extLst>
      <p:ext uri="{BB962C8B-B14F-4D97-AF65-F5344CB8AC3E}">
        <p14:creationId xmlns:p14="http://schemas.microsoft.com/office/powerpoint/2010/main" val="32241591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hart template">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4B6AD0B-CD39-418F-BD86-753F9D93E5C1}"/>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3" name="Zástupný symbol pro zápatí 2">
            <a:extLst>
              <a:ext uri="{FF2B5EF4-FFF2-40B4-BE49-F238E27FC236}">
                <a16:creationId xmlns:a16="http://schemas.microsoft.com/office/drawing/2014/main" id="{AF3563E2-1FFA-41D6-A180-AB12573EE9D3}"/>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807A9ED8-2B82-40D5-A9B1-F2B165BE7232}"/>
              </a:ext>
            </a:extLst>
          </p:cNvPr>
          <p:cNvSpPr>
            <a:spLocks noGrp="1"/>
          </p:cNvSpPr>
          <p:nvPr>
            <p:ph type="sldNum" sz="quarter" idx="12"/>
          </p:nvPr>
        </p:nvSpPr>
        <p:spPr/>
        <p:txBody>
          <a:bodyPr/>
          <a:lstStyle/>
          <a:p>
            <a:fld id="{195CA258-668E-4A85-A197-2757C3BEE154}" type="slidenum">
              <a:rPr lang="cs-CZ" smtClean="0"/>
              <a:t>‹#›</a:t>
            </a:fld>
            <a:endParaRPr lang="cs-CZ"/>
          </a:p>
        </p:txBody>
      </p:sp>
      <p:graphicFrame>
        <p:nvGraphicFramePr>
          <p:cNvPr id="5" name="Tabulka 5">
            <a:extLst>
              <a:ext uri="{FF2B5EF4-FFF2-40B4-BE49-F238E27FC236}">
                <a16:creationId xmlns:a16="http://schemas.microsoft.com/office/drawing/2014/main" id="{9841DB2C-4E87-4F77-9936-DB53842AFF3E}"/>
              </a:ext>
            </a:extLst>
          </p:cNvPr>
          <p:cNvGraphicFramePr>
            <a:graphicFrameLocks noGrp="1"/>
          </p:cNvGraphicFramePr>
          <p:nvPr userDrawn="1">
            <p:extLst>
              <p:ext uri="{D42A27DB-BD31-4B8C-83A1-F6EECF244321}">
                <p14:modId xmlns:p14="http://schemas.microsoft.com/office/powerpoint/2010/main" val="263659693"/>
              </p:ext>
            </p:extLst>
          </p:nvPr>
        </p:nvGraphicFramePr>
        <p:xfrm>
          <a:off x="838201" y="2152650"/>
          <a:ext cx="10372722" cy="3605336"/>
        </p:xfrm>
        <a:graphic>
          <a:graphicData uri="http://schemas.openxmlformats.org/drawingml/2006/table">
            <a:tbl>
              <a:tblPr firstRow="1" bandRow="1">
                <a:tableStyleId>{5C22544A-7EE6-4342-B048-85BDC9FD1C3A}</a:tableStyleId>
              </a:tblPr>
              <a:tblGrid>
                <a:gridCol w="1149914">
                  <a:extLst>
                    <a:ext uri="{9D8B030D-6E8A-4147-A177-3AD203B41FA5}">
                      <a16:colId xmlns:a16="http://schemas.microsoft.com/office/drawing/2014/main" val="1219353005"/>
                    </a:ext>
                  </a:extLst>
                </a:gridCol>
                <a:gridCol w="1149914">
                  <a:extLst>
                    <a:ext uri="{9D8B030D-6E8A-4147-A177-3AD203B41FA5}">
                      <a16:colId xmlns:a16="http://schemas.microsoft.com/office/drawing/2014/main" val="4046355216"/>
                    </a:ext>
                  </a:extLst>
                </a:gridCol>
                <a:gridCol w="1149914">
                  <a:extLst>
                    <a:ext uri="{9D8B030D-6E8A-4147-A177-3AD203B41FA5}">
                      <a16:colId xmlns:a16="http://schemas.microsoft.com/office/drawing/2014/main" val="1360489622"/>
                    </a:ext>
                  </a:extLst>
                </a:gridCol>
                <a:gridCol w="1149914">
                  <a:extLst>
                    <a:ext uri="{9D8B030D-6E8A-4147-A177-3AD203B41FA5}">
                      <a16:colId xmlns:a16="http://schemas.microsoft.com/office/drawing/2014/main" val="2421545816"/>
                    </a:ext>
                  </a:extLst>
                </a:gridCol>
                <a:gridCol w="1149914">
                  <a:extLst>
                    <a:ext uri="{9D8B030D-6E8A-4147-A177-3AD203B41FA5}">
                      <a16:colId xmlns:a16="http://schemas.microsoft.com/office/drawing/2014/main" val="445562066"/>
                    </a:ext>
                  </a:extLst>
                </a:gridCol>
                <a:gridCol w="1149914">
                  <a:extLst>
                    <a:ext uri="{9D8B030D-6E8A-4147-A177-3AD203B41FA5}">
                      <a16:colId xmlns:a16="http://schemas.microsoft.com/office/drawing/2014/main" val="4004064892"/>
                    </a:ext>
                  </a:extLst>
                </a:gridCol>
                <a:gridCol w="1149914">
                  <a:extLst>
                    <a:ext uri="{9D8B030D-6E8A-4147-A177-3AD203B41FA5}">
                      <a16:colId xmlns:a16="http://schemas.microsoft.com/office/drawing/2014/main" val="1769508777"/>
                    </a:ext>
                  </a:extLst>
                </a:gridCol>
                <a:gridCol w="1149914">
                  <a:extLst>
                    <a:ext uri="{9D8B030D-6E8A-4147-A177-3AD203B41FA5}">
                      <a16:colId xmlns:a16="http://schemas.microsoft.com/office/drawing/2014/main" val="3799914238"/>
                    </a:ext>
                  </a:extLst>
                </a:gridCol>
                <a:gridCol w="1173410">
                  <a:extLst>
                    <a:ext uri="{9D8B030D-6E8A-4147-A177-3AD203B41FA5}">
                      <a16:colId xmlns:a16="http://schemas.microsoft.com/office/drawing/2014/main" val="1835371581"/>
                    </a:ext>
                  </a:extLst>
                </a:gridCol>
              </a:tblGrid>
              <a:tr h="450667">
                <a:tc>
                  <a:txBody>
                    <a:bodyPr/>
                    <a:lstStyle/>
                    <a:p>
                      <a:r>
                        <a:rPr lang="cs-CZ" dirty="0" err="1"/>
                        <a:t>Column</a:t>
                      </a:r>
                      <a:endParaRPr lang="cs-CZ" dirty="0"/>
                    </a:p>
                  </a:txBody>
                  <a:tcPr anchor="ctr">
                    <a:solidFill>
                      <a:srgbClr val="009EE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Column</a:t>
                      </a:r>
                      <a:endParaRPr lang="cs-CZ" dirty="0"/>
                    </a:p>
                  </a:txBody>
                  <a:tcPr anchor="ctr">
                    <a:solidFill>
                      <a:srgbClr val="009EE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Column</a:t>
                      </a:r>
                      <a:endParaRPr lang="cs-CZ" dirty="0"/>
                    </a:p>
                  </a:txBody>
                  <a:tcPr anchor="ctr">
                    <a:solidFill>
                      <a:srgbClr val="009EE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Column</a:t>
                      </a:r>
                      <a:endParaRPr lang="cs-CZ" dirty="0"/>
                    </a:p>
                  </a:txBody>
                  <a:tcPr anchor="ctr">
                    <a:solidFill>
                      <a:srgbClr val="009EE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Column</a:t>
                      </a:r>
                      <a:endParaRPr lang="cs-CZ" dirty="0"/>
                    </a:p>
                  </a:txBody>
                  <a:tcPr anchor="ctr">
                    <a:solidFill>
                      <a:srgbClr val="009EE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Column</a:t>
                      </a:r>
                      <a:endParaRPr lang="cs-CZ" dirty="0"/>
                    </a:p>
                  </a:txBody>
                  <a:tcPr anchor="ctr">
                    <a:solidFill>
                      <a:srgbClr val="009EE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Column</a:t>
                      </a:r>
                      <a:endParaRPr lang="cs-CZ" dirty="0"/>
                    </a:p>
                  </a:txBody>
                  <a:tcPr anchor="ctr">
                    <a:solidFill>
                      <a:srgbClr val="009EE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Column</a:t>
                      </a:r>
                      <a:endParaRPr lang="cs-CZ" dirty="0"/>
                    </a:p>
                  </a:txBody>
                  <a:tcPr anchor="ctr">
                    <a:solidFill>
                      <a:srgbClr val="009EE2"/>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dirty="0" err="1"/>
                        <a:t>Column</a:t>
                      </a:r>
                      <a:endParaRPr lang="cs-CZ" dirty="0"/>
                    </a:p>
                  </a:txBody>
                  <a:tcPr anchor="ctr">
                    <a:solidFill>
                      <a:srgbClr val="009EE2"/>
                    </a:solidFill>
                  </a:tcPr>
                </a:tc>
                <a:extLst>
                  <a:ext uri="{0D108BD9-81ED-4DB2-BD59-A6C34878D82A}">
                    <a16:rowId xmlns:a16="http://schemas.microsoft.com/office/drawing/2014/main" val="2543504544"/>
                  </a:ext>
                </a:extLst>
              </a:tr>
              <a:tr h="450667">
                <a:tc>
                  <a:txBody>
                    <a:bodyPr/>
                    <a:lstStyle/>
                    <a:p>
                      <a:r>
                        <a:rPr lang="cs-CZ" dirty="0" err="1"/>
                        <a:t>Row</a:t>
                      </a:r>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extLst>
                  <a:ext uri="{0D108BD9-81ED-4DB2-BD59-A6C34878D82A}">
                    <a16:rowId xmlns:a16="http://schemas.microsoft.com/office/drawing/2014/main" val="4209812970"/>
                  </a:ext>
                </a:extLst>
              </a:tr>
              <a:tr h="450667">
                <a:tc>
                  <a:txBody>
                    <a:bodyPr/>
                    <a:lstStyle/>
                    <a:p>
                      <a:r>
                        <a:rPr lang="cs-CZ" dirty="0" err="1"/>
                        <a:t>Row</a:t>
                      </a:r>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extLst>
                  <a:ext uri="{0D108BD9-81ED-4DB2-BD59-A6C34878D82A}">
                    <a16:rowId xmlns:a16="http://schemas.microsoft.com/office/drawing/2014/main" val="2218039754"/>
                  </a:ext>
                </a:extLst>
              </a:tr>
              <a:tr h="450667">
                <a:tc>
                  <a:txBody>
                    <a:bodyPr/>
                    <a:lstStyle/>
                    <a:p>
                      <a:r>
                        <a:rPr lang="cs-CZ" dirty="0" err="1"/>
                        <a:t>Row</a:t>
                      </a:r>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a:p>
                  </a:txBody>
                  <a:tcPr anchor="ctr">
                    <a:solidFill>
                      <a:schemeClr val="bg1"/>
                    </a:solidFill>
                  </a:tcPr>
                </a:tc>
                <a:tc>
                  <a:txBody>
                    <a:bodyPr/>
                    <a:lstStyle/>
                    <a:p>
                      <a:endParaRPr lang="cs-CZ" dirty="0"/>
                    </a:p>
                  </a:txBody>
                  <a:tcPr anchor="ctr">
                    <a:solidFill>
                      <a:schemeClr val="bg1"/>
                    </a:solidFill>
                  </a:tcPr>
                </a:tc>
                <a:extLst>
                  <a:ext uri="{0D108BD9-81ED-4DB2-BD59-A6C34878D82A}">
                    <a16:rowId xmlns:a16="http://schemas.microsoft.com/office/drawing/2014/main" val="3620737182"/>
                  </a:ext>
                </a:extLst>
              </a:tr>
              <a:tr h="450667">
                <a:tc>
                  <a:txBody>
                    <a:bodyPr/>
                    <a:lstStyle/>
                    <a:p>
                      <a:r>
                        <a:rPr lang="cs-CZ" dirty="0" err="1"/>
                        <a:t>Row</a:t>
                      </a:r>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extLst>
                  <a:ext uri="{0D108BD9-81ED-4DB2-BD59-A6C34878D82A}">
                    <a16:rowId xmlns:a16="http://schemas.microsoft.com/office/drawing/2014/main" val="1781019941"/>
                  </a:ext>
                </a:extLst>
              </a:tr>
              <a:tr h="450667">
                <a:tc>
                  <a:txBody>
                    <a:bodyPr/>
                    <a:lstStyle/>
                    <a:p>
                      <a:r>
                        <a:rPr lang="cs-CZ" dirty="0" err="1"/>
                        <a:t>Row</a:t>
                      </a:r>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tc>
                  <a:txBody>
                    <a:bodyPr/>
                    <a:lstStyle/>
                    <a:p>
                      <a:endParaRPr lang="cs-CZ" dirty="0"/>
                    </a:p>
                  </a:txBody>
                  <a:tcPr anchor="ctr">
                    <a:solidFill>
                      <a:schemeClr val="bg1"/>
                    </a:solidFill>
                  </a:tcPr>
                </a:tc>
                <a:extLst>
                  <a:ext uri="{0D108BD9-81ED-4DB2-BD59-A6C34878D82A}">
                    <a16:rowId xmlns:a16="http://schemas.microsoft.com/office/drawing/2014/main" val="1777095225"/>
                  </a:ext>
                </a:extLst>
              </a:tr>
              <a:tr h="450667">
                <a:tc>
                  <a:txBody>
                    <a:bodyPr/>
                    <a:lstStyle/>
                    <a:p>
                      <a:r>
                        <a:rPr lang="cs-CZ" dirty="0" err="1"/>
                        <a:t>Row</a:t>
                      </a:r>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tc>
                  <a:txBody>
                    <a:bodyPr/>
                    <a:lstStyle/>
                    <a:p>
                      <a:endParaRPr lang="cs-CZ" dirty="0"/>
                    </a:p>
                  </a:txBody>
                  <a:tcPr anchor="ctr">
                    <a:solidFill>
                      <a:schemeClr val="bg1">
                        <a:lumMod val="95000"/>
                      </a:schemeClr>
                    </a:solidFill>
                  </a:tcPr>
                </a:tc>
                <a:extLst>
                  <a:ext uri="{0D108BD9-81ED-4DB2-BD59-A6C34878D82A}">
                    <a16:rowId xmlns:a16="http://schemas.microsoft.com/office/drawing/2014/main" val="2993294286"/>
                  </a:ext>
                </a:extLst>
              </a:tr>
              <a:tr h="450667">
                <a:tc>
                  <a:txBody>
                    <a:bodyPr/>
                    <a:lstStyle/>
                    <a:p>
                      <a:r>
                        <a:rPr lang="cs-CZ" dirty="0" err="1"/>
                        <a:t>Row</a:t>
                      </a:r>
                      <a:endParaRPr lang="cs-CZ" dirty="0"/>
                    </a:p>
                  </a:txBody>
                  <a:tcPr anchor="ctr">
                    <a:solidFill>
                      <a:srgbClr val="EAF6FE"/>
                    </a:solidFill>
                  </a:tcPr>
                </a:tc>
                <a:tc>
                  <a:txBody>
                    <a:bodyPr/>
                    <a:lstStyle/>
                    <a:p>
                      <a:endParaRPr lang="cs-CZ" dirty="0"/>
                    </a:p>
                  </a:txBody>
                  <a:tcPr anchor="ctr">
                    <a:solidFill>
                      <a:srgbClr val="EAF6FE"/>
                    </a:solidFill>
                  </a:tcPr>
                </a:tc>
                <a:tc>
                  <a:txBody>
                    <a:bodyPr/>
                    <a:lstStyle/>
                    <a:p>
                      <a:endParaRPr lang="cs-CZ" dirty="0"/>
                    </a:p>
                  </a:txBody>
                  <a:tcPr anchor="ctr">
                    <a:solidFill>
                      <a:srgbClr val="EAF6FE"/>
                    </a:solidFill>
                  </a:tcPr>
                </a:tc>
                <a:tc>
                  <a:txBody>
                    <a:bodyPr/>
                    <a:lstStyle/>
                    <a:p>
                      <a:endParaRPr lang="cs-CZ" dirty="0"/>
                    </a:p>
                  </a:txBody>
                  <a:tcPr anchor="ctr">
                    <a:solidFill>
                      <a:srgbClr val="EAF6FE"/>
                    </a:solidFill>
                  </a:tcPr>
                </a:tc>
                <a:tc>
                  <a:txBody>
                    <a:bodyPr/>
                    <a:lstStyle/>
                    <a:p>
                      <a:endParaRPr lang="cs-CZ" dirty="0"/>
                    </a:p>
                  </a:txBody>
                  <a:tcPr anchor="ctr">
                    <a:solidFill>
                      <a:srgbClr val="EAF6FE"/>
                    </a:solidFill>
                  </a:tcPr>
                </a:tc>
                <a:tc>
                  <a:txBody>
                    <a:bodyPr/>
                    <a:lstStyle/>
                    <a:p>
                      <a:endParaRPr lang="cs-CZ" dirty="0"/>
                    </a:p>
                  </a:txBody>
                  <a:tcPr anchor="ctr">
                    <a:solidFill>
                      <a:srgbClr val="EAF6FE"/>
                    </a:solidFill>
                  </a:tcPr>
                </a:tc>
                <a:tc>
                  <a:txBody>
                    <a:bodyPr/>
                    <a:lstStyle/>
                    <a:p>
                      <a:endParaRPr lang="cs-CZ" dirty="0"/>
                    </a:p>
                  </a:txBody>
                  <a:tcPr anchor="ctr">
                    <a:solidFill>
                      <a:srgbClr val="EAF6FE"/>
                    </a:solidFill>
                  </a:tcPr>
                </a:tc>
                <a:tc>
                  <a:txBody>
                    <a:bodyPr/>
                    <a:lstStyle/>
                    <a:p>
                      <a:endParaRPr lang="cs-CZ" dirty="0"/>
                    </a:p>
                  </a:txBody>
                  <a:tcPr anchor="ctr">
                    <a:solidFill>
                      <a:srgbClr val="EAF6FE"/>
                    </a:solidFill>
                  </a:tcPr>
                </a:tc>
                <a:tc>
                  <a:txBody>
                    <a:bodyPr/>
                    <a:lstStyle/>
                    <a:p>
                      <a:endParaRPr lang="cs-CZ" dirty="0"/>
                    </a:p>
                  </a:txBody>
                  <a:tcPr anchor="ctr">
                    <a:solidFill>
                      <a:srgbClr val="EAF6FE"/>
                    </a:solidFill>
                  </a:tcPr>
                </a:tc>
                <a:extLst>
                  <a:ext uri="{0D108BD9-81ED-4DB2-BD59-A6C34878D82A}">
                    <a16:rowId xmlns:a16="http://schemas.microsoft.com/office/drawing/2014/main" val="150252544"/>
                  </a:ext>
                </a:extLst>
              </a:tr>
            </a:tbl>
          </a:graphicData>
        </a:graphic>
      </p:graphicFrame>
      <p:sp>
        <p:nvSpPr>
          <p:cNvPr id="14" name="Nadpis 1">
            <a:extLst>
              <a:ext uri="{FF2B5EF4-FFF2-40B4-BE49-F238E27FC236}">
                <a16:creationId xmlns:a16="http://schemas.microsoft.com/office/drawing/2014/main" id="{3595AC0D-E641-4E07-B2CB-74274830B2B5}"/>
              </a:ext>
            </a:extLst>
          </p:cNvPr>
          <p:cNvSpPr>
            <a:spLocks noGrp="1"/>
          </p:cNvSpPr>
          <p:nvPr>
            <p:ph type="title" hasCustomPrompt="1"/>
          </p:nvPr>
        </p:nvSpPr>
        <p:spPr>
          <a:xfrm>
            <a:off x="838200" y="1100016"/>
            <a:ext cx="10372725" cy="689952"/>
          </a:xfrm>
        </p:spPr>
        <p:txBody>
          <a:bodyPr/>
          <a:lstStyle/>
          <a:p>
            <a:r>
              <a:rPr lang="cs-CZ" dirty="0" err="1"/>
              <a:t>Click</a:t>
            </a:r>
            <a:r>
              <a:rPr lang="cs-CZ" dirty="0"/>
              <a:t> to </a:t>
            </a:r>
            <a:r>
              <a:rPr lang="cs-CZ" dirty="0" err="1"/>
              <a:t>edit</a:t>
            </a:r>
            <a:r>
              <a:rPr lang="cs-CZ" dirty="0"/>
              <a:t> style.</a:t>
            </a:r>
          </a:p>
        </p:txBody>
      </p:sp>
    </p:spTree>
    <p:extLst>
      <p:ext uri="{BB962C8B-B14F-4D97-AF65-F5344CB8AC3E}">
        <p14:creationId xmlns:p14="http://schemas.microsoft.com/office/powerpoint/2010/main" val="31900138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titl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75CB4D-7416-4123-83CE-C769D1CEF97F}"/>
              </a:ext>
            </a:extLst>
          </p:cNvPr>
          <p:cNvSpPr>
            <a:spLocks noGrp="1"/>
          </p:cNvSpPr>
          <p:nvPr>
            <p:ph type="title" hasCustomPrompt="1"/>
          </p:nvPr>
        </p:nvSpPr>
        <p:spPr>
          <a:xfrm>
            <a:off x="839788" y="987424"/>
            <a:ext cx="3932237" cy="1069975"/>
          </a:xfrm>
        </p:spPr>
        <p:txBody>
          <a:bodyPr anchor="b"/>
          <a:lstStyle>
            <a:lvl1pPr>
              <a:defRPr sz="3200"/>
            </a:lvl1pPr>
          </a:lstStyle>
          <a:p>
            <a:r>
              <a:rPr lang="cs-CZ" dirty="0" err="1"/>
              <a:t>Click</a:t>
            </a:r>
            <a:r>
              <a:rPr lang="cs-CZ" dirty="0"/>
              <a:t> to </a:t>
            </a:r>
            <a:r>
              <a:rPr lang="cs-CZ" dirty="0" err="1"/>
              <a:t>edit</a:t>
            </a:r>
            <a:r>
              <a:rPr lang="cs-CZ" dirty="0"/>
              <a:t> style.</a:t>
            </a:r>
          </a:p>
        </p:txBody>
      </p:sp>
      <p:sp>
        <p:nvSpPr>
          <p:cNvPr id="3" name="Zástupný obsah 2">
            <a:extLst>
              <a:ext uri="{FF2B5EF4-FFF2-40B4-BE49-F238E27FC236}">
                <a16:creationId xmlns:a16="http://schemas.microsoft.com/office/drawing/2014/main" id="{CD0998F7-E90D-471F-891C-0FD12349B84C}"/>
              </a:ext>
            </a:extLst>
          </p:cNvPr>
          <p:cNvSpPr>
            <a:spLocks noGrp="1"/>
          </p:cNvSpPr>
          <p:nvPr>
            <p:ph idx="1" hasCustomPrompt="1"/>
          </p:nvPr>
        </p:nvSpPr>
        <p:spPr>
          <a:xfrm>
            <a:off x="5183188" y="987425"/>
            <a:ext cx="6172200" cy="53689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text 3">
            <a:extLst>
              <a:ext uri="{FF2B5EF4-FFF2-40B4-BE49-F238E27FC236}">
                <a16:creationId xmlns:a16="http://schemas.microsoft.com/office/drawing/2014/main" id="{10F5FE98-251D-4D3C-B8B7-DADD6DEB8680}"/>
              </a:ext>
            </a:extLst>
          </p:cNvPr>
          <p:cNvSpPr>
            <a:spLocks noGrp="1"/>
          </p:cNvSpPr>
          <p:nvPr>
            <p:ph type="body" sz="half" idx="2" hasCustomPrompt="1"/>
          </p:nvPr>
        </p:nvSpPr>
        <p:spPr>
          <a:xfrm>
            <a:off x="839788" y="2057400"/>
            <a:ext cx="3932237" cy="42989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the template style.</a:t>
            </a:r>
            <a:endParaRPr lang="cs-CZ" dirty="0"/>
          </a:p>
        </p:txBody>
      </p:sp>
      <p:sp>
        <p:nvSpPr>
          <p:cNvPr id="5" name="Zástupný symbol pro datum 4">
            <a:extLst>
              <a:ext uri="{FF2B5EF4-FFF2-40B4-BE49-F238E27FC236}">
                <a16:creationId xmlns:a16="http://schemas.microsoft.com/office/drawing/2014/main" id="{6390EA42-058E-4D22-B615-D930D64C6ABE}"/>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6" name="Zástupný symbol pro zápatí 5">
            <a:extLst>
              <a:ext uri="{FF2B5EF4-FFF2-40B4-BE49-F238E27FC236}">
                <a16:creationId xmlns:a16="http://schemas.microsoft.com/office/drawing/2014/main" id="{E78A484A-2BA3-41B7-86CF-5D3F9304C1A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01B4CD1-4B53-455D-AE40-D95A24E4F658}"/>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1200101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Content with pictur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A697884-28AE-4700-9C13-68750D37E914}"/>
              </a:ext>
            </a:extLst>
          </p:cNvPr>
          <p:cNvSpPr>
            <a:spLocks noGrp="1"/>
          </p:cNvSpPr>
          <p:nvPr>
            <p:ph type="title" hasCustomPrompt="1"/>
          </p:nvPr>
        </p:nvSpPr>
        <p:spPr>
          <a:xfrm>
            <a:off x="839788" y="987424"/>
            <a:ext cx="3932237" cy="1069975"/>
          </a:xfrm>
        </p:spPr>
        <p:txBody>
          <a:bodyPr anchor="b"/>
          <a:lstStyle>
            <a:lvl1pPr>
              <a:defRPr sz="3200"/>
            </a:lvl1pPr>
          </a:lstStyle>
          <a:p>
            <a:r>
              <a:rPr lang="cs-CZ" dirty="0" err="1"/>
              <a:t>Click</a:t>
            </a:r>
            <a:r>
              <a:rPr lang="cs-CZ" dirty="0"/>
              <a:t> to </a:t>
            </a:r>
            <a:r>
              <a:rPr lang="cs-CZ" dirty="0" err="1"/>
              <a:t>edit</a:t>
            </a:r>
            <a:r>
              <a:rPr lang="cs-CZ" dirty="0"/>
              <a:t> style.</a:t>
            </a:r>
          </a:p>
        </p:txBody>
      </p:sp>
      <p:sp>
        <p:nvSpPr>
          <p:cNvPr id="3" name="Zástupný symbol obrázku 2">
            <a:extLst>
              <a:ext uri="{FF2B5EF4-FFF2-40B4-BE49-F238E27FC236}">
                <a16:creationId xmlns:a16="http://schemas.microsoft.com/office/drawing/2014/main" id="{7173077C-429C-4C0E-8F05-9FFAC62D1430}"/>
              </a:ext>
            </a:extLst>
          </p:cNvPr>
          <p:cNvSpPr>
            <a:spLocks noGrp="1"/>
          </p:cNvSpPr>
          <p:nvPr>
            <p:ph type="pic" idx="1" hasCustomPrompt="1"/>
          </p:nvPr>
        </p:nvSpPr>
        <p:spPr>
          <a:xfrm>
            <a:off x="5183188" y="987425"/>
            <a:ext cx="6172200" cy="53689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dirty="0"/>
              <a:t>Picture</a:t>
            </a:r>
          </a:p>
        </p:txBody>
      </p:sp>
      <p:sp>
        <p:nvSpPr>
          <p:cNvPr id="4" name="Zástupný text 3">
            <a:extLst>
              <a:ext uri="{FF2B5EF4-FFF2-40B4-BE49-F238E27FC236}">
                <a16:creationId xmlns:a16="http://schemas.microsoft.com/office/drawing/2014/main" id="{17844AFA-992F-4BE4-ABDB-10F592A4413F}"/>
              </a:ext>
            </a:extLst>
          </p:cNvPr>
          <p:cNvSpPr>
            <a:spLocks noGrp="1"/>
          </p:cNvSpPr>
          <p:nvPr>
            <p:ph type="body" sz="half" idx="2" hasCustomPrompt="1"/>
          </p:nvPr>
        </p:nvSpPr>
        <p:spPr>
          <a:xfrm>
            <a:off x="839788" y="2057400"/>
            <a:ext cx="3932237" cy="429895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the template style.</a:t>
            </a:r>
            <a:endParaRPr lang="cs-CZ" dirty="0"/>
          </a:p>
        </p:txBody>
      </p:sp>
      <p:sp>
        <p:nvSpPr>
          <p:cNvPr id="5" name="Zástupný symbol pro datum 4">
            <a:extLst>
              <a:ext uri="{FF2B5EF4-FFF2-40B4-BE49-F238E27FC236}">
                <a16:creationId xmlns:a16="http://schemas.microsoft.com/office/drawing/2014/main" id="{C0442129-45B5-4C81-B28A-AA85D4F4DF76}"/>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6" name="Zástupný symbol pro zápatí 5">
            <a:extLst>
              <a:ext uri="{FF2B5EF4-FFF2-40B4-BE49-F238E27FC236}">
                <a16:creationId xmlns:a16="http://schemas.microsoft.com/office/drawing/2014/main" id="{46712F59-4F02-4916-92FC-440DB3FE41D9}"/>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893627A-E54A-4DF9-9A32-88F06F6E2D7D}"/>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36602117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ubtitle / final slide">
    <p:spTree>
      <p:nvGrpSpPr>
        <p:cNvPr id="1" name=""/>
        <p:cNvGrpSpPr/>
        <p:nvPr/>
      </p:nvGrpSpPr>
      <p:grpSpPr>
        <a:xfrm>
          <a:off x="0" y="0"/>
          <a:ext cx="0" cy="0"/>
          <a:chOff x="0" y="0"/>
          <a:chExt cx="0" cy="0"/>
        </a:xfrm>
      </p:grpSpPr>
      <p:sp>
        <p:nvSpPr>
          <p:cNvPr id="6" name="Nadpis 1">
            <a:extLst>
              <a:ext uri="{FF2B5EF4-FFF2-40B4-BE49-F238E27FC236}">
                <a16:creationId xmlns:a16="http://schemas.microsoft.com/office/drawing/2014/main" id="{F8634324-BF7C-40B1-AED7-7650EA0D4EF2}"/>
              </a:ext>
            </a:extLst>
          </p:cNvPr>
          <p:cNvSpPr>
            <a:spLocks noGrp="1"/>
          </p:cNvSpPr>
          <p:nvPr>
            <p:ph type="ctrTitle" hasCustomPrompt="1"/>
          </p:nvPr>
        </p:nvSpPr>
        <p:spPr>
          <a:xfrm>
            <a:off x="838199" y="2300150"/>
            <a:ext cx="10515601" cy="1782150"/>
          </a:xfrm>
          <a:prstGeom prst="rect">
            <a:avLst/>
          </a:prstGeom>
        </p:spPr>
        <p:txBody>
          <a:bodyPr anchor="t"/>
          <a:lstStyle>
            <a:lvl1pPr algn="l">
              <a:defRPr sz="6000">
                <a:solidFill>
                  <a:schemeClr val="bg1"/>
                </a:solidFill>
                <a:latin typeface="Arial" panose="020B0604020202020204" pitchFamily="34" charset="0"/>
                <a:cs typeface="Arial" panose="020B0604020202020204" pitchFamily="34" charset="0"/>
              </a:defRPr>
            </a:lvl1pPr>
          </a:lstStyle>
          <a:p>
            <a:r>
              <a:rPr lang="cs-CZ" dirty="0" err="1"/>
              <a:t>Title</a:t>
            </a:r>
            <a:r>
              <a:rPr lang="cs-CZ" dirty="0"/>
              <a:t> </a:t>
            </a:r>
            <a:r>
              <a:rPr lang="cs-CZ" dirty="0" err="1"/>
              <a:t>of</a:t>
            </a:r>
            <a:r>
              <a:rPr lang="cs-CZ" dirty="0"/>
              <a:t> </a:t>
            </a:r>
            <a:r>
              <a:rPr lang="cs-CZ" dirty="0" err="1"/>
              <a:t>presentation</a:t>
            </a:r>
            <a:endParaRPr lang="cs-CZ" dirty="0"/>
          </a:p>
        </p:txBody>
      </p:sp>
      <p:sp>
        <p:nvSpPr>
          <p:cNvPr id="11" name="Podnadpis 2">
            <a:extLst>
              <a:ext uri="{FF2B5EF4-FFF2-40B4-BE49-F238E27FC236}">
                <a16:creationId xmlns:a16="http://schemas.microsoft.com/office/drawing/2014/main" id="{DE4C0A13-0437-4EFA-8F57-F5CE9FFABA8C}"/>
              </a:ext>
            </a:extLst>
          </p:cNvPr>
          <p:cNvSpPr>
            <a:spLocks noGrp="1"/>
          </p:cNvSpPr>
          <p:nvPr>
            <p:ph type="subTitle" idx="1" hasCustomPrompt="1"/>
          </p:nvPr>
        </p:nvSpPr>
        <p:spPr>
          <a:xfrm>
            <a:off x="863599" y="4196600"/>
            <a:ext cx="10490201" cy="813654"/>
          </a:xfrm>
          <a:prstGeom prst="rect">
            <a:avLst/>
          </a:prstGeom>
        </p:spPr>
        <p:txBody>
          <a:bodyPr/>
          <a:lstStyle>
            <a:lvl1pPr marL="0" indent="0" algn="l">
              <a:buNone/>
              <a:defRPr sz="2400" b="0">
                <a:solidFill>
                  <a:schemeClr val="bg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err="1"/>
              <a:t>Subtitle</a:t>
            </a:r>
            <a:r>
              <a:rPr lang="cs-CZ" dirty="0"/>
              <a:t> </a:t>
            </a:r>
            <a:r>
              <a:rPr lang="cs-CZ" dirty="0" err="1"/>
              <a:t>of</a:t>
            </a:r>
            <a:r>
              <a:rPr lang="cs-CZ" dirty="0"/>
              <a:t> </a:t>
            </a:r>
            <a:r>
              <a:rPr lang="cs-CZ" dirty="0" err="1"/>
              <a:t>presentation</a:t>
            </a:r>
            <a:endParaRPr lang="cs-CZ" dirty="0"/>
          </a:p>
        </p:txBody>
      </p:sp>
      <p:sp>
        <p:nvSpPr>
          <p:cNvPr id="12" name="Zástupný text 2">
            <a:extLst>
              <a:ext uri="{FF2B5EF4-FFF2-40B4-BE49-F238E27FC236}">
                <a16:creationId xmlns:a16="http://schemas.microsoft.com/office/drawing/2014/main" id="{A25F00FA-D3D9-4BEA-B818-367872B9088E}"/>
              </a:ext>
            </a:extLst>
          </p:cNvPr>
          <p:cNvSpPr>
            <a:spLocks noGrp="1"/>
          </p:cNvSpPr>
          <p:nvPr>
            <p:ph type="body" idx="15" hasCustomPrompt="1"/>
          </p:nvPr>
        </p:nvSpPr>
        <p:spPr>
          <a:xfrm>
            <a:off x="7634894" y="870423"/>
            <a:ext cx="3718906" cy="311628"/>
          </a:xfrm>
          <a:prstGeom prst="rect">
            <a:avLst/>
          </a:prstGeom>
        </p:spPr>
        <p:txBody>
          <a:bodyPr>
            <a:normAutofit/>
          </a:bodyPr>
          <a:lstStyle>
            <a:lvl1pPr marL="0" indent="0" algn="r">
              <a:buNone/>
              <a:defRPr sz="1500" b="1">
                <a:solidFill>
                  <a:srgbClr val="D2F5FF"/>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en-US" dirty="0"/>
              <a:t>Name and surname of author</a:t>
            </a:r>
            <a:endParaRPr lang="cs-CZ" dirty="0"/>
          </a:p>
        </p:txBody>
      </p:sp>
      <p:sp>
        <p:nvSpPr>
          <p:cNvPr id="13" name="Zástupný text 2">
            <a:extLst>
              <a:ext uri="{FF2B5EF4-FFF2-40B4-BE49-F238E27FC236}">
                <a16:creationId xmlns:a16="http://schemas.microsoft.com/office/drawing/2014/main" id="{180B25F2-73DC-4C16-9BA7-ED91F92A2754}"/>
              </a:ext>
            </a:extLst>
          </p:cNvPr>
          <p:cNvSpPr>
            <a:spLocks noGrp="1"/>
          </p:cNvSpPr>
          <p:nvPr>
            <p:ph type="body" idx="16" hasCustomPrompt="1"/>
          </p:nvPr>
        </p:nvSpPr>
        <p:spPr>
          <a:xfrm>
            <a:off x="7634894" y="1182051"/>
            <a:ext cx="3718906" cy="311628"/>
          </a:xfrm>
          <a:prstGeom prst="rect">
            <a:avLst/>
          </a:prstGeom>
        </p:spPr>
        <p:txBody>
          <a:bodyPr>
            <a:normAutofit/>
          </a:bodyPr>
          <a:lstStyle>
            <a:lvl1pPr marL="0" indent="0" algn="r">
              <a:buNone/>
              <a:defRPr sz="1400">
                <a:solidFill>
                  <a:schemeClr val="bg1"/>
                </a:solidFill>
              </a:defRPr>
            </a:lvl1pPr>
            <a:lvl2pPr marL="342892" indent="0">
              <a:buNone/>
              <a:defRPr sz="1500">
                <a:solidFill>
                  <a:schemeClr val="tx1">
                    <a:tint val="75000"/>
                  </a:schemeClr>
                </a:solidFill>
              </a:defRPr>
            </a:lvl2pPr>
            <a:lvl3pPr marL="685783" indent="0">
              <a:buNone/>
              <a:defRPr sz="1350">
                <a:solidFill>
                  <a:schemeClr val="tx1">
                    <a:tint val="75000"/>
                  </a:schemeClr>
                </a:solidFill>
              </a:defRPr>
            </a:lvl3pPr>
            <a:lvl4pPr marL="1028675" indent="0">
              <a:buNone/>
              <a:defRPr sz="1200">
                <a:solidFill>
                  <a:schemeClr val="tx1">
                    <a:tint val="75000"/>
                  </a:schemeClr>
                </a:solidFill>
              </a:defRPr>
            </a:lvl4pPr>
            <a:lvl5pPr marL="1371566" indent="0">
              <a:buNone/>
              <a:defRPr sz="1200">
                <a:solidFill>
                  <a:schemeClr val="tx1">
                    <a:tint val="75000"/>
                  </a:schemeClr>
                </a:solidFill>
              </a:defRPr>
            </a:lvl5pPr>
            <a:lvl6pPr marL="1714457" indent="0">
              <a:buNone/>
              <a:defRPr sz="1200">
                <a:solidFill>
                  <a:schemeClr val="tx1">
                    <a:tint val="75000"/>
                  </a:schemeClr>
                </a:solidFill>
              </a:defRPr>
            </a:lvl6pPr>
            <a:lvl7pPr marL="2057348" indent="0">
              <a:buNone/>
              <a:defRPr sz="1200">
                <a:solidFill>
                  <a:schemeClr val="tx1">
                    <a:tint val="75000"/>
                  </a:schemeClr>
                </a:solidFill>
              </a:defRPr>
            </a:lvl7pPr>
            <a:lvl8pPr marL="2400240" indent="0">
              <a:buNone/>
              <a:defRPr sz="1200">
                <a:solidFill>
                  <a:schemeClr val="tx1">
                    <a:tint val="75000"/>
                  </a:schemeClr>
                </a:solidFill>
              </a:defRPr>
            </a:lvl8pPr>
            <a:lvl9pPr marL="2743132" indent="0">
              <a:buNone/>
              <a:defRPr sz="1200">
                <a:solidFill>
                  <a:schemeClr val="tx1">
                    <a:tint val="75000"/>
                  </a:schemeClr>
                </a:solidFill>
              </a:defRPr>
            </a:lvl9pPr>
          </a:lstStyle>
          <a:p>
            <a:pPr lvl="0"/>
            <a:r>
              <a:rPr lang="cs-CZ" dirty="0"/>
              <a:t>name.surname@vse.cz</a:t>
            </a:r>
          </a:p>
        </p:txBody>
      </p:sp>
    </p:spTree>
    <p:extLst>
      <p:ext uri="{BB962C8B-B14F-4D97-AF65-F5344CB8AC3E}">
        <p14:creationId xmlns:p14="http://schemas.microsoft.com/office/powerpoint/2010/main" val="577532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1FEBE9D-4844-416F-A47B-E71F5CB39341}"/>
              </a:ext>
            </a:extLst>
          </p:cNvPr>
          <p:cNvSpPr>
            <a:spLocks noGrp="1"/>
          </p:cNvSpPr>
          <p:nvPr>
            <p:ph type="title" hasCustomPrompt="1"/>
          </p:nvPr>
        </p:nvSpPr>
        <p:spPr/>
        <p:txBody>
          <a:bodyPr/>
          <a:lstStyle/>
          <a:p>
            <a:r>
              <a:rPr lang="cs-CZ" dirty="0" err="1"/>
              <a:t>Click</a:t>
            </a:r>
            <a:r>
              <a:rPr lang="cs-CZ" dirty="0"/>
              <a:t> to </a:t>
            </a:r>
            <a:r>
              <a:rPr lang="cs-CZ" dirty="0" err="1"/>
              <a:t>edit</a:t>
            </a:r>
            <a:r>
              <a:rPr lang="cs-CZ" dirty="0"/>
              <a:t> style.</a:t>
            </a:r>
          </a:p>
        </p:txBody>
      </p:sp>
      <p:sp>
        <p:nvSpPr>
          <p:cNvPr id="3" name="Zástupný obsah 2">
            <a:extLst>
              <a:ext uri="{FF2B5EF4-FFF2-40B4-BE49-F238E27FC236}">
                <a16:creationId xmlns:a16="http://schemas.microsoft.com/office/drawing/2014/main" id="{3D6471AA-641D-48E4-895F-2C70DDA447D1}"/>
              </a:ext>
            </a:extLst>
          </p:cNvPr>
          <p:cNvSpPr>
            <a:spLocks noGrp="1"/>
          </p:cNvSpPr>
          <p:nvPr>
            <p:ph idx="1" hasCustomPrompt="1"/>
          </p:nvPr>
        </p:nvSpPr>
        <p:spPr/>
        <p:txBody>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symbol pro datum 3">
            <a:extLst>
              <a:ext uri="{FF2B5EF4-FFF2-40B4-BE49-F238E27FC236}">
                <a16:creationId xmlns:a16="http://schemas.microsoft.com/office/drawing/2014/main" id="{5D51239B-9FE1-4DB1-BD79-B7D38D332703}"/>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5" name="Zástupný symbol pro zápatí 4">
            <a:extLst>
              <a:ext uri="{FF2B5EF4-FFF2-40B4-BE49-F238E27FC236}">
                <a16:creationId xmlns:a16="http://schemas.microsoft.com/office/drawing/2014/main" id="{1E3E641A-DC32-4DD9-8307-46D9DFF58602}"/>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92F49C3-090D-4190-9CE2-36066030CB2B}"/>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25379686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Opening slid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2EAB441-3D76-4218-81BE-D7E4F3F92A2E}"/>
              </a:ext>
            </a:extLst>
          </p:cNvPr>
          <p:cNvSpPr>
            <a:spLocks noGrp="1"/>
          </p:cNvSpPr>
          <p:nvPr>
            <p:ph type="ctrTitle" hasCustomPrompt="1"/>
          </p:nvPr>
        </p:nvSpPr>
        <p:spPr>
          <a:xfrm>
            <a:off x="1524000" y="1122363"/>
            <a:ext cx="9144000" cy="2387600"/>
          </a:xfrm>
        </p:spPr>
        <p:txBody>
          <a:bodyPr anchor="b"/>
          <a:lstStyle>
            <a:lvl1pPr algn="ctr">
              <a:defRPr sz="6000"/>
            </a:lvl1pPr>
          </a:lstStyle>
          <a:p>
            <a:r>
              <a:rPr lang="cs-CZ" dirty="0" err="1"/>
              <a:t>Click</a:t>
            </a:r>
            <a:r>
              <a:rPr lang="cs-CZ" dirty="0"/>
              <a:t> to </a:t>
            </a:r>
            <a:r>
              <a:rPr lang="cs-CZ" dirty="0" err="1"/>
              <a:t>edit</a:t>
            </a:r>
            <a:r>
              <a:rPr lang="cs-CZ" dirty="0"/>
              <a:t> style.</a:t>
            </a:r>
          </a:p>
        </p:txBody>
      </p:sp>
      <p:sp>
        <p:nvSpPr>
          <p:cNvPr id="3" name="Podnadpis 2">
            <a:extLst>
              <a:ext uri="{FF2B5EF4-FFF2-40B4-BE49-F238E27FC236}">
                <a16:creationId xmlns:a16="http://schemas.microsoft.com/office/drawing/2014/main" id="{BA84F63F-E322-46AC-A5C6-E1540E1BD2F1}"/>
              </a:ext>
            </a:extLst>
          </p:cNvPr>
          <p:cNvSpPr>
            <a:spLocks noGrp="1"/>
          </p:cNvSpPr>
          <p:nvPr>
            <p:ph type="subTitle" idx="1" hasCustomPrompt="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the template style.</a:t>
            </a:r>
            <a:endParaRPr lang="cs-CZ" dirty="0"/>
          </a:p>
        </p:txBody>
      </p:sp>
      <p:sp>
        <p:nvSpPr>
          <p:cNvPr id="4" name="Zástupný symbol pro datum 3">
            <a:extLst>
              <a:ext uri="{FF2B5EF4-FFF2-40B4-BE49-F238E27FC236}">
                <a16:creationId xmlns:a16="http://schemas.microsoft.com/office/drawing/2014/main" id="{1939DC5B-E1B0-4FCB-9D9A-C6471A28B39B}"/>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5" name="Zástupný symbol pro zápatí 4">
            <a:extLst>
              <a:ext uri="{FF2B5EF4-FFF2-40B4-BE49-F238E27FC236}">
                <a16:creationId xmlns:a16="http://schemas.microsoft.com/office/drawing/2014/main" id="{4A462326-6725-45D6-8FAC-124BEDCD3CF7}"/>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B92F161-156E-4802-8F1B-078DF89F79AC}"/>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27541676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Footer">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FA8AAD-C4A1-48ED-8D79-3AB4069FE758}"/>
              </a:ext>
            </a:extLst>
          </p:cNvPr>
          <p:cNvSpPr>
            <a:spLocks noGrp="1"/>
          </p:cNvSpPr>
          <p:nvPr>
            <p:ph type="title" hasCustomPrompt="1"/>
          </p:nvPr>
        </p:nvSpPr>
        <p:spPr>
          <a:xfrm>
            <a:off x="831850" y="1709738"/>
            <a:ext cx="10515600" cy="2852737"/>
          </a:xfrm>
        </p:spPr>
        <p:txBody>
          <a:bodyPr anchor="b"/>
          <a:lstStyle>
            <a:lvl1pPr>
              <a:defRPr sz="6000"/>
            </a:lvl1pPr>
          </a:lstStyle>
          <a:p>
            <a:r>
              <a:rPr lang="cs-CZ" dirty="0" err="1"/>
              <a:t>Click</a:t>
            </a:r>
            <a:r>
              <a:rPr lang="cs-CZ" dirty="0"/>
              <a:t> to </a:t>
            </a:r>
            <a:r>
              <a:rPr lang="cs-CZ" dirty="0" err="1"/>
              <a:t>edit</a:t>
            </a:r>
            <a:r>
              <a:rPr lang="cs-CZ" dirty="0"/>
              <a:t> style.</a:t>
            </a:r>
          </a:p>
        </p:txBody>
      </p:sp>
      <p:sp>
        <p:nvSpPr>
          <p:cNvPr id="3" name="Zástupný text 2">
            <a:extLst>
              <a:ext uri="{FF2B5EF4-FFF2-40B4-BE49-F238E27FC236}">
                <a16:creationId xmlns:a16="http://schemas.microsoft.com/office/drawing/2014/main" id="{89D2D865-A902-4D7C-A0B5-B2C4BB19534D}"/>
              </a:ext>
            </a:extLst>
          </p:cNvPr>
          <p:cNvSpPr>
            <a:spLocks noGrp="1"/>
          </p:cNvSpPr>
          <p:nvPr>
            <p:ph type="body" idx="1" hasCustomPrompt="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the template style.</a:t>
            </a:r>
            <a:endParaRPr lang="cs-CZ" dirty="0"/>
          </a:p>
        </p:txBody>
      </p:sp>
      <p:sp>
        <p:nvSpPr>
          <p:cNvPr id="4" name="Zástupný symbol pro datum 3">
            <a:extLst>
              <a:ext uri="{FF2B5EF4-FFF2-40B4-BE49-F238E27FC236}">
                <a16:creationId xmlns:a16="http://schemas.microsoft.com/office/drawing/2014/main" id="{8CC5CC91-7444-4FBB-B6F3-3E6FBD5B3D13}"/>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5" name="Zástupný symbol pro zápatí 4">
            <a:extLst>
              <a:ext uri="{FF2B5EF4-FFF2-40B4-BE49-F238E27FC236}">
                <a16:creationId xmlns:a16="http://schemas.microsoft.com/office/drawing/2014/main" id="{CC05772A-E403-4DD1-B232-954A3547E97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A89E5D0-757E-45AA-8FEA-238040FBC13A}"/>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15762337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8401FF8-98E7-49CB-8B33-E139EF39EDF6}"/>
              </a:ext>
            </a:extLst>
          </p:cNvPr>
          <p:cNvSpPr>
            <a:spLocks noGrp="1"/>
          </p:cNvSpPr>
          <p:nvPr>
            <p:ph type="title" hasCustomPrompt="1"/>
          </p:nvPr>
        </p:nvSpPr>
        <p:spPr/>
        <p:txBody>
          <a:bodyPr/>
          <a:lstStyle/>
          <a:p>
            <a:r>
              <a:rPr lang="cs-CZ" dirty="0" err="1"/>
              <a:t>Click</a:t>
            </a:r>
            <a:r>
              <a:rPr lang="cs-CZ" dirty="0"/>
              <a:t> to </a:t>
            </a:r>
            <a:r>
              <a:rPr lang="cs-CZ" dirty="0" err="1"/>
              <a:t>edit</a:t>
            </a:r>
            <a:r>
              <a:rPr lang="cs-CZ" dirty="0"/>
              <a:t> style.</a:t>
            </a:r>
          </a:p>
        </p:txBody>
      </p:sp>
      <p:sp>
        <p:nvSpPr>
          <p:cNvPr id="3" name="Zástupný obsah 2">
            <a:extLst>
              <a:ext uri="{FF2B5EF4-FFF2-40B4-BE49-F238E27FC236}">
                <a16:creationId xmlns:a16="http://schemas.microsoft.com/office/drawing/2014/main" id="{1AF8276E-A998-4BB7-B53A-49EC37A4100E}"/>
              </a:ext>
            </a:extLst>
          </p:cNvPr>
          <p:cNvSpPr>
            <a:spLocks noGrp="1"/>
          </p:cNvSpPr>
          <p:nvPr>
            <p:ph sz="half" idx="1" hasCustomPrompt="1"/>
          </p:nvPr>
        </p:nvSpPr>
        <p:spPr>
          <a:xfrm>
            <a:off x="838200" y="1825624"/>
            <a:ext cx="5181600" cy="4530725"/>
          </a:xfrm>
        </p:spPr>
        <p:txBody>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obsah 3">
            <a:extLst>
              <a:ext uri="{FF2B5EF4-FFF2-40B4-BE49-F238E27FC236}">
                <a16:creationId xmlns:a16="http://schemas.microsoft.com/office/drawing/2014/main" id="{55672645-DFF8-41C8-8BAC-5F24D188FE2B}"/>
              </a:ext>
            </a:extLst>
          </p:cNvPr>
          <p:cNvSpPr>
            <a:spLocks noGrp="1"/>
          </p:cNvSpPr>
          <p:nvPr>
            <p:ph sz="half" idx="2" hasCustomPrompt="1"/>
          </p:nvPr>
        </p:nvSpPr>
        <p:spPr>
          <a:xfrm>
            <a:off x="6172200" y="1825625"/>
            <a:ext cx="5181600" cy="4530724"/>
          </a:xfrm>
        </p:spPr>
        <p:txBody>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5" name="Zástupný symbol pro datum 4">
            <a:extLst>
              <a:ext uri="{FF2B5EF4-FFF2-40B4-BE49-F238E27FC236}">
                <a16:creationId xmlns:a16="http://schemas.microsoft.com/office/drawing/2014/main" id="{623C31C8-960E-4A18-BC09-35D75D589A37}"/>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6" name="Zástupný symbol pro zápatí 5">
            <a:extLst>
              <a:ext uri="{FF2B5EF4-FFF2-40B4-BE49-F238E27FC236}">
                <a16:creationId xmlns:a16="http://schemas.microsoft.com/office/drawing/2014/main" id="{BE33D9D5-2EC6-4E2A-AA85-6FCF97D65F3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CF1E174-D347-4AB1-95DE-ECA0F485FC76}"/>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15111196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9E112A9-1FE6-4496-81B4-0842D25D8877}"/>
              </a:ext>
            </a:extLst>
          </p:cNvPr>
          <p:cNvSpPr>
            <a:spLocks noGrp="1"/>
          </p:cNvSpPr>
          <p:nvPr>
            <p:ph type="title" hasCustomPrompt="1"/>
          </p:nvPr>
        </p:nvSpPr>
        <p:spPr>
          <a:xfrm>
            <a:off x="839788" y="1012825"/>
            <a:ext cx="10515600" cy="1325563"/>
          </a:xfrm>
        </p:spPr>
        <p:txBody>
          <a:bodyPr/>
          <a:lstStyle/>
          <a:p>
            <a:r>
              <a:rPr lang="cs-CZ" dirty="0" err="1"/>
              <a:t>Click</a:t>
            </a:r>
            <a:r>
              <a:rPr lang="cs-CZ" dirty="0"/>
              <a:t> to </a:t>
            </a:r>
            <a:r>
              <a:rPr lang="cs-CZ" dirty="0" err="1"/>
              <a:t>edit</a:t>
            </a:r>
            <a:r>
              <a:rPr lang="cs-CZ" dirty="0"/>
              <a:t> style.</a:t>
            </a:r>
          </a:p>
        </p:txBody>
      </p:sp>
      <p:sp>
        <p:nvSpPr>
          <p:cNvPr id="3" name="Zástupný text 2">
            <a:extLst>
              <a:ext uri="{FF2B5EF4-FFF2-40B4-BE49-F238E27FC236}">
                <a16:creationId xmlns:a16="http://schemas.microsoft.com/office/drawing/2014/main" id="{2F9BFB9E-5D3E-46B3-ABDB-B7E57DAC617C}"/>
              </a:ext>
            </a:extLst>
          </p:cNvPr>
          <p:cNvSpPr>
            <a:spLocks noGrp="1"/>
          </p:cNvSpPr>
          <p:nvPr>
            <p:ph type="body" idx="1" hasCustomPrompt="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a:t>Click to edit the text styles in the template</a:t>
            </a:r>
            <a:r>
              <a:rPr lang="cs-CZ" dirty="0"/>
              <a:t>.</a:t>
            </a:r>
          </a:p>
        </p:txBody>
      </p:sp>
      <p:sp>
        <p:nvSpPr>
          <p:cNvPr id="4" name="Zástupný obsah 3">
            <a:extLst>
              <a:ext uri="{FF2B5EF4-FFF2-40B4-BE49-F238E27FC236}">
                <a16:creationId xmlns:a16="http://schemas.microsoft.com/office/drawing/2014/main" id="{06502C15-7789-4EE7-A643-5A633ABA3C15}"/>
              </a:ext>
            </a:extLst>
          </p:cNvPr>
          <p:cNvSpPr>
            <a:spLocks noGrp="1"/>
          </p:cNvSpPr>
          <p:nvPr>
            <p:ph sz="half" idx="2" hasCustomPrompt="1"/>
          </p:nvPr>
        </p:nvSpPr>
        <p:spPr>
          <a:xfrm>
            <a:off x="839788" y="2505075"/>
            <a:ext cx="5157787" cy="3684588"/>
          </a:xfrm>
        </p:spPr>
        <p:txBody>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5" name="Zástupný text 4">
            <a:extLst>
              <a:ext uri="{FF2B5EF4-FFF2-40B4-BE49-F238E27FC236}">
                <a16:creationId xmlns:a16="http://schemas.microsoft.com/office/drawing/2014/main" id="{C6F85072-0475-4304-BE03-A72EA7AC3937}"/>
              </a:ext>
            </a:extLst>
          </p:cNvPr>
          <p:cNvSpPr>
            <a:spLocks noGrp="1"/>
          </p:cNvSpPr>
          <p:nvPr>
            <p:ph type="body" sz="quarter" idx="3" hasCustomPrompt="1"/>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en-US" dirty="0"/>
              <a:t>Click to edit the text styles in the template</a:t>
            </a:r>
            <a:r>
              <a:rPr lang="cs-CZ" dirty="0"/>
              <a:t>.</a:t>
            </a:r>
          </a:p>
        </p:txBody>
      </p:sp>
      <p:sp>
        <p:nvSpPr>
          <p:cNvPr id="6" name="Zástupný obsah 5">
            <a:extLst>
              <a:ext uri="{FF2B5EF4-FFF2-40B4-BE49-F238E27FC236}">
                <a16:creationId xmlns:a16="http://schemas.microsoft.com/office/drawing/2014/main" id="{2F1610A2-3C29-4B70-AF60-C2A3EBCE309C}"/>
              </a:ext>
            </a:extLst>
          </p:cNvPr>
          <p:cNvSpPr>
            <a:spLocks noGrp="1"/>
          </p:cNvSpPr>
          <p:nvPr>
            <p:ph sz="quarter" idx="4" hasCustomPrompt="1"/>
          </p:nvPr>
        </p:nvSpPr>
        <p:spPr>
          <a:xfrm>
            <a:off x="6172200" y="2505075"/>
            <a:ext cx="5183188" cy="3684588"/>
          </a:xfrm>
        </p:spPr>
        <p:txBody>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7" name="Zástupný symbol pro datum 6">
            <a:extLst>
              <a:ext uri="{FF2B5EF4-FFF2-40B4-BE49-F238E27FC236}">
                <a16:creationId xmlns:a16="http://schemas.microsoft.com/office/drawing/2014/main" id="{72C164E5-0EFB-46F1-BB95-CBBAC80CA0E2}"/>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8" name="Zástupný symbol pro zápatí 7">
            <a:extLst>
              <a:ext uri="{FF2B5EF4-FFF2-40B4-BE49-F238E27FC236}">
                <a16:creationId xmlns:a16="http://schemas.microsoft.com/office/drawing/2014/main" id="{54FD1153-99E6-4ECA-BF33-0E377D3342C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56282298-48D6-4F29-8798-A54B0577BD21}"/>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7202168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Grap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843D58-00E6-4F74-B46F-884BB0737B83}"/>
              </a:ext>
            </a:extLst>
          </p:cNvPr>
          <p:cNvSpPr>
            <a:spLocks noGrp="1"/>
          </p:cNvSpPr>
          <p:nvPr>
            <p:ph type="title" hasCustomPrompt="1"/>
          </p:nvPr>
        </p:nvSpPr>
        <p:spPr/>
        <p:txBody>
          <a:bodyPr/>
          <a:lstStyle/>
          <a:p>
            <a:r>
              <a:rPr lang="cs-CZ" dirty="0" err="1"/>
              <a:t>Click</a:t>
            </a:r>
            <a:r>
              <a:rPr lang="cs-CZ" dirty="0"/>
              <a:t> to </a:t>
            </a:r>
            <a:r>
              <a:rPr lang="cs-CZ" dirty="0" err="1"/>
              <a:t>edit</a:t>
            </a:r>
            <a:r>
              <a:rPr lang="cs-CZ" dirty="0"/>
              <a:t> style.</a:t>
            </a:r>
          </a:p>
        </p:txBody>
      </p:sp>
      <p:sp>
        <p:nvSpPr>
          <p:cNvPr id="3" name="Zástupný symbol pro datum 2">
            <a:extLst>
              <a:ext uri="{FF2B5EF4-FFF2-40B4-BE49-F238E27FC236}">
                <a16:creationId xmlns:a16="http://schemas.microsoft.com/office/drawing/2014/main" id="{D11A4E0E-761B-449A-9AA3-FAB726390721}"/>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4" name="Zástupný symbol pro zápatí 3">
            <a:extLst>
              <a:ext uri="{FF2B5EF4-FFF2-40B4-BE49-F238E27FC236}">
                <a16:creationId xmlns:a16="http://schemas.microsoft.com/office/drawing/2014/main" id="{FED2199A-57B9-4C7C-A04D-6C8B8FF220F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5D08B6B-5218-473D-BD06-9695102CEB29}"/>
              </a:ext>
            </a:extLst>
          </p:cNvPr>
          <p:cNvSpPr>
            <a:spLocks noGrp="1"/>
          </p:cNvSpPr>
          <p:nvPr>
            <p:ph type="sldNum" sz="quarter" idx="12"/>
          </p:nvPr>
        </p:nvSpPr>
        <p:spPr/>
        <p:txBody>
          <a:bodyPr/>
          <a:lstStyle/>
          <a:p>
            <a:fld id="{195CA258-668E-4A85-A197-2757C3BEE154}" type="slidenum">
              <a:rPr lang="cs-CZ" smtClean="0"/>
              <a:t>‹#›</a:t>
            </a:fld>
            <a:endParaRPr lang="cs-CZ"/>
          </a:p>
        </p:txBody>
      </p:sp>
    </p:spTree>
    <p:extLst>
      <p:ext uri="{BB962C8B-B14F-4D97-AF65-F5344CB8AC3E}">
        <p14:creationId xmlns:p14="http://schemas.microsoft.com/office/powerpoint/2010/main" val="38395167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Graph template">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843D58-00E6-4F74-B46F-884BB0737B83}"/>
              </a:ext>
            </a:extLst>
          </p:cNvPr>
          <p:cNvSpPr>
            <a:spLocks noGrp="1"/>
          </p:cNvSpPr>
          <p:nvPr>
            <p:ph type="title" hasCustomPrompt="1"/>
          </p:nvPr>
        </p:nvSpPr>
        <p:spPr/>
        <p:txBody>
          <a:bodyPr/>
          <a:lstStyle/>
          <a:p>
            <a:r>
              <a:rPr lang="cs-CZ" dirty="0" err="1"/>
              <a:t>Click</a:t>
            </a:r>
            <a:r>
              <a:rPr lang="cs-CZ" dirty="0"/>
              <a:t> to </a:t>
            </a:r>
            <a:r>
              <a:rPr lang="cs-CZ" dirty="0" err="1"/>
              <a:t>edit</a:t>
            </a:r>
            <a:r>
              <a:rPr lang="cs-CZ" dirty="0"/>
              <a:t> style.</a:t>
            </a:r>
          </a:p>
        </p:txBody>
      </p:sp>
      <p:sp>
        <p:nvSpPr>
          <p:cNvPr id="3" name="Zástupný symbol pro datum 2">
            <a:extLst>
              <a:ext uri="{FF2B5EF4-FFF2-40B4-BE49-F238E27FC236}">
                <a16:creationId xmlns:a16="http://schemas.microsoft.com/office/drawing/2014/main" id="{D11A4E0E-761B-449A-9AA3-FAB726390721}"/>
              </a:ext>
            </a:extLst>
          </p:cNvPr>
          <p:cNvSpPr>
            <a:spLocks noGrp="1"/>
          </p:cNvSpPr>
          <p:nvPr>
            <p:ph type="dt" sz="half" idx="10"/>
          </p:nvPr>
        </p:nvSpPr>
        <p:spPr/>
        <p:txBody>
          <a:bodyPr/>
          <a:lstStyle/>
          <a:p>
            <a:fld id="{8B329ADC-2255-4EF3-B5C0-B90829E78CD9}" type="datetimeFigureOut">
              <a:rPr lang="cs-CZ" smtClean="0"/>
              <a:t>18.10.2023</a:t>
            </a:fld>
            <a:endParaRPr lang="cs-CZ"/>
          </a:p>
        </p:txBody>
      </p:sp>
      <p:sp>
        <p:nvSpPr>
          <p:cNvPr id="4" name="Zástupný symbol pro zápatí 3">
            <a:extLst>
              <a:ext uri="{FF2B5EF4-FFF2-40B4-BE49-F238E27FC236}">
                <a16:creationId xmlns:a16="http://schemas.microsoft.com/office/drawing/2014/main" id="{FED2199A-57B9-4C7C-A04D-6C8B8FF220F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5D08B6B-5218-473D-BD06-9695102CEB29}"/>
              </a:ext>
            </a:extLst>
          </p:cNvPr>
          <p:cNvSpPr>
            <a:spLocks noGrp="1"/>
          </p:cNvSpPr>
          <p:nvPr>
            <p:ph type="sldNum" sz="quarter" idx="12"/>
          </p:nvPr>
        </p:nvSpPr>
        <p:spPr/>
        <p:txBody>
          <a:bodyPr/>
          <a:lstStyle/>
          <a:p>
            <a:fld id="{195CA258-668E-4A85-A197-2757C3BEE154}" type="slidenum">
              <a:rPr lang="cs-CZ" smtClean="0"/>
              <a:t>‹#›</a:t>
            </a:fld>
            <a:endParaRPr lang="cs-CZ"/>
          </a:p>
        </p:txBody>
      </p:sp>
      <p:graphicFrame>
        <p:nvGraphicFramePr>
          <p:cNvPr id="6" name="Graf 5">
            <a:extLst>
              <a:ext uri="{FF2B5EF4-FFF2-40B4-BE49-F238E27FC236}">
                <a16:creationId xmlns:a16="http://schemas.microsoft.com/office/drawing/2014/main" id="{66D0A4D5-BA9C-4FF3-8DED-5DC2BE4CD096}"/>
              </a:ext>
            </a:extLst>
          </p:cNvPr>
          <p:cNvGraphicFramePr/>
          <p:nvPr userDrawn="1">
            <p:extLst>
              <p:ext uri="{D42A27DB-BD31-4B8C-83A1-F6EECF244321}">
                <p14:modId xmlns:p14="http://schemas.microsoft.com/office/powerpoint/2010/main" val="4225522143"/>
              </p:ext>
            </p:extLst>
          </p:nvPr>
        </p:nvGraphicFramePr>
        <p:xfrm>
          <a:off x="838200" y="1990725"/>
          <a:ext cx="10372724" cy="414760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560269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sv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4.sv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0.xml"/><Relationship Id="rId13" Type="http://schemas.openxmlformats.org/officeDocument/2006/relationships/image" Target="../media/image5.png"/><Relationship Id="rId18" Type="http://schemas.openxmlformats.org/officeDocument/2006/relationships/image" Target="../media/image10.svg"/><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3.xml"/><Relationship Id="rId17" Type="http://schemas.openxmlformats.org/officeDocument/2006/relationships/image" Target="../media/image9.png"/><Relationship Id="rId2" Type="http://schemas.openxmlformats.org/officeDocument/2006/relationships/slideLayout" Target="../slideLayouts/slideLayout4.xml"/><Relationship Id="rId16" Type="http://schemas.openxmlformats.org/officeDocument/2006/relationships/image" Target="../media/image8.svg"/><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5" Type="http://schemas.openxmlformats.org/officeDocument/2006/relationships/image" Target="../media/image7.png"/><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 Id="rId14" Type="http://schemas.openxmlformats.org/officeDocument/2006/relationships/image" Target="../media/image6.sv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Grafický objekt 7">
            <a:extLst>
              <a:ext uri="{FF2B5EF4-FFF2-40B4-BE49-F238E27FC236}">
                <a16:creationId xmlns:a16="http://schemas.microsoft.com/office/drawing/2014/main" id="{56801140-E20E-4AD5-9FDF-944F5CC49D6C}"/>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0" y="-3085"/>
            <a:ext cx="12192000" cy="6861085"/>
          </a:xfrm>
          <a:prstGeom prst="rect">
            <a:avLst/>
          </a:prstGeom>
        </p:spPr>
      </p:pic>
      <p:sp>
        <p:nvSpPr>
          <p:cNvPr id="2" name="Zástupný nadpis 1">
            <a:extLst>
              <a:ext uri="{FF2B5EF4-FFF2-40B4-BE49-F238E27FC236}">
                <a16:creationId xmlns:a16="http://schemas.microsoft.com/office/drawing/2014/main" id="{6144A193-2443-4336-B8E6-567C50C42C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6B62FE8A-B6A8-4920-9B7E-768DE3DF4B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symbol pro datum 3">
            <a:extLst>
              <a:ext uri="{FF2B5EF4-FFF2-40B4-BE49-F238E27FC236}">
                <a16:creationId xmlns:a16="http://schemas.microsoft.com/office/drawing/2014/main" id="{8712BF67-B920-4B8E-84CF-AAC489B8AB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529CD2-0146-4F3B-A4AA-75EB0CF2F752}" type="datetimeFigureOut">
              <a:rPr lang="cs-CZ" smtClean="0"/>
              <a:t>18.10.2023</a:t>
            </a:fld>
            <a:endParaRPr lang="cs-CZ"/>
          </a:p>
        </p:txBody>
      </p:sp>
      <p:sp>
        <p:nvSpPr>
          <p:cNvPr id="5" name="Zástupný symbol pro zápatí 4">
            <a:extLst>
              <a:ext uri="{FF2B5EF4-FFF2-40B4-BE49-F238E27FC236}">
                <a16:creationId xmlns:a16="http://schemas.microsoft.com/office/drawing/2014/main" id="{985ED088-792C-4229-99A4-13C382DAC6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FF2DEB4-37E5-4BE0-984C-F6914BD2CA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9FAB3-BFA5-4172-A475-10F9ABCB38BA}" type="slidenum">
              <a:rPr lang="cs-CZ" smtClean="0"/>
              <a:t>‹#›</a:t>
            </a:fld>
            <a:endParaRPr lang="cs-CZ"/>
          </a:p>
        </p:txBody>
      </p:sp>
    </p:spTree>
    <p:extLst>
      <p:ext uri="{BB962C8B-B14F-4D97-AF65-F5344CB8AC3E}">
        <p14:creationId xmlns:p14="http://schemas.microsoft.com/office/powerpoint/2010/main" val="1604509491"/>
      </p:ext>
    </p:extLst>
  </p:cSld>
  <p:clrMap bg1="lt1" tx1="dk1" bg2="lt2" tx2="dk2" accent1="accent1" accent2="accent2" accent3="accent3" accent4="accent4" accent5="accent5" accent6="accent6" hlink="hlink" folHlink="folHlink"/>
  <p:sldLayoutIdLst>
    <p:sldLayoutId id="2147483675"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rgbClr val="4A4A49"/>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009EE2"/>
        </a:buClr>
        <a:buFont typeface="Arial" panose="020B0604020202020204" pitchFamily="34" charset="0"/>
        <a:buChar char="•"/>
        <a:defRPr sz="2800" kern="1200">
          <a:solidFill>
            <a:srgbClr val="4A4A49"/>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009EE2"/>
        </a:buClr>
        <a:buFont typeface="Arial" panose="020B0604020202020204" pitchFamily="34" charset="0"/>
        <a:buChar char="•"/>
        <a:defRPr sz="2400" kern="1200">
          <a:solidFill>
            <a:srgbClr val="4A4A49"/>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009EE2"/>
        </a:buClr>
        <a:buFont typeface="Arial" panose="020B0604020202020204" pitchFamily="34" charset="0"/>
        <a:buChar char="•"/>
        <a:defRPr sz="2000" kern="1200">
          <a:solidFill>
            <a:srgbClr val="4A4A49"/>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009EE2"/>
        </a:buClr>
        <a:buFont typeface="Arial" panose="020B0604020202020204" pitchFamily="34" charset="0"/>
        <a:buChar char="•"/>
        <a:defRPr sz="1800" kern="1200">
          <a:solidFill>
            <a:srgbClr val="4A4A49"/>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009EE2"/>
        </a:buClr>
        <a:buFont typeface="Arial" panose="020B0604020202020204" pitchFamily="34" charset="0"/>
        <a:buChar char="•"/>
        <a:defRPr sz="1800" kern="1200">
          <a:solidFill>
            <a:srgbClr val="4A4A49"/>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Grafický objekt 7">
            <a:extLst>
              <a:ext uri="{FF2B5EF4-FFF2-40B4-BE49-F238E27FC236}">
                <a16:creationId xmlns:a16="http://schemas.microsoft.com/office/drawing/2014/main" id="{8A61C815-3B61-4D58-87EA-0AECAA6AE8FB}"/>
              </a:ext>
            </a:extLst>
          </p:cNvPr>
          <p:cNvPicPr>
            <a:picLocks noChangeAspect="1"/>
          </p:cNvPicPr>
          <p:nvPr userDrawn="1"/>
        </p:nvPicPr>
        <p:blipFill>
          <a:blip r:embed="rId3">
            <a:extLst>
              <a:ext uri="{96DAC541-7B7A-43D3-8B79-37D633B846F1}">
                <asvg:svgBlip xmlns:asvg="http://schemas.microsoft.com/office/drawing/2016/SVG/main" r:embed="rId4"/>
              </a:ext>
            </a:extLst>
          </a:blip>
          <a:stretch>
            <a:fillRect/>
          </a:stretch>
        </p:blipFill>
        <p:spPr>
          <a:xfrm>
            <a:off x="0" y="0"/>
            <a:ext cx="12191999" cy="6858000"/>
          </a:xfrm>
          <a:prstGeom prst="rect">
            <a:avLst/>
          </a:prstGeom>
        </p:spPr>
      </p:pic>
      <p:sp>
        <p:nvSpPr>
          <p:cNvPr id="2" name="Zástupný nadpis 1">
            <a:extLst>
              <a:ext uri="{FF2B5EF4-FFF2-40B4-BE49-F238E27FC236}">
                <a16:creationId xmlns:a16="http://schemas.microsoft.com/office/drawing/2014/main" id="{6144A193-2443-4336-B8E6-567C50C42C3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6B62FE8A-B6A8-4920-9B7E-768DE3DF4B4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symbol pro datum 3">
            <a:extLst>
              <a:ext uri="{FF2B5EF4-FFF2-40B4-BE49-F238E27FC236}">
                <a16:creationId xmlns:a16="http://schemas.microsoft.com/office/drawing/2014/main" id="{8712BF67-B920-4B8E-84CF-AAC489B8AB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D529CD2-0146-4F3B-A4AA-75EB0CF2F752}" type="datetimeFigureOut">
              <a:rPr lang="cs-CZ" smtClean="0"/>
              <a:t>18.10.2023</a:t>
            </a:fld>
            <a:endParaRPr lang="cs-CZ"/>
          </a:p>
        </p:txBody>
      </p:sp>
      <p:sp>
        <p:nvSpPr>
          <p:cNvPr id="5" name="Zástupný symbol pro zápatí 4">
            <a:extLst>
              <a:ext uri="{FF2B5EF4-FFF2-40B4-BE49-F238E27FC236}">
                <a16:creationId xmlns:a16="http://schemas.microsoft.com/office/drawing/2014/main" id="{985ED088-792C-4229-99A4-13C382DAC64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FF2DEB4-37E5-4BE0-984C-F6914BD2CAC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249FAB3-BFA5-4172-A475-10F9ABCB38BA}" type="slidenum">
              <a:rPr lang="cs-CZ" smtClean="0"/>
              <a:t>‹#›</a:t>
            </a:fld>
            <a:endParaRPr lang="cs-CZ"/>
          </a:p>
        </p:txBody>
      </p:sp>
    </p:spTree>
    <p:extLst>
      <p:ext uri="{BB962C8B-B14F-4D97-AF65-F5344CB8AC3E}">
        <p14:creationId xmlns:p14="http://schemas.microsoft.com/office/powerpoint/2010/main" val="3602588950"/>
      </p:ext>
    </p:extLst>
  </p:cSld>
  <p:clrMap bg1="lt1" tx1="dk1" bg2="lt2" tx2="dk2" accent1="accent1" accent2="accent2" accent3="accent3" accent4="accent4" accent5="accent5" accent6="accent6" hlink="hlink" folHlink="folHlink"/>
  <p:sldLayoutIdLst>
    <p:sldLayoutId id="2147483677" r:id="rId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bg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Clr>
          <a:srgbClr val="D2F5FF"/>
        </a:buClr>
        <a:buFont typeface="Arial" panose="020B0604020202020204" pitchFamily="34" charset="0"/>
        <a:buChar char="•"/>
        <a:defRPr sz="2800" kern="1200">
          <a:solidFill>
            <a:schemeClr val="bg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Clr>
          <a:srgbClr val="D2F5FF"/>
        </a:buClr>
        <a:buFont typeface="Arial" panose="020B0604020202020204" pitchFamily="34" charset="0"/>
        <a:buChar char="•"/>
        <a:defRPr sz="2400" kern="1200">
          <a:solidFill>
            <a:schemeClr val="bg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Clr>
          <a:srgbClr val="D2F5FF"/>
        </a:buClr>
        <a:buFont typeface="Arial" panose="020B0604020202020204" pitchFamily="34" charset="0"/>
        <a:buChar char="•"/>
        <a:defRPr sz="2000" kern="1200">
          <a:solidFill>
            <a:schemeClr val="bg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Clr>
          <a:srgbClr val="D2F5FF"/>
        </a:buClr>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Clr>
          <a:srgbClr val="D2F5FF"/>
        </a:buClr>
        <a:buFont typeface="Arial" panose="020B0604020202020204" pitchFamily="34" charset="0"/>
        <a:buChar char="•"/>
        <a:defRPr sz="1800" kern="1200">
          <a:solidFill>
            <a:schemeClr val="bg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9" name="Grafický objekt 8">
            <a:extLst>
              <a:ext uri="{FF2B5EF4-FFF2-40B4-BE49-F238E27FC236}">
                <a16:creationId xmlns:a16="http://schemas.microsoft.com/office/drawing/2014/main" id="{3C49AFC8-8830-45F9-BC03-902E64BBB674}"/>
              </a:ext>
            </a:extLst>
          </p:cNvPr>
          <p:cNvPicPr>
            <a:picLocks noChangeAspect="1"/>
          </p:cNvPicPr>
          <p:nvPr userDrawn="1"/>
        </p:nvPicPr>
        <p:blipFill>
          <a:blip r:embed="rId13">
            <a:extLst>
              <a:ext uri="{96DAC541-7B7A-43D3-8B79-37D633B846F1}">
                <asvg:svgBlip xmlns:asvg="http://schemas.microsoft.com/office/drawing/2016/SVG/main" r:embed="rId14"/>
              </a:ext>
            </a:extLst>
          </a:blip>
          <a:stretch>
            <a:fillRect/>
          </a:stretch>
        </p:blipFill>
        <p:spPr>
          <a:xfrm>
            <a:off x="0" y="3158"/>
            <a:ext cx="12195678" cy="6863155"/>
          </a:xfrm>
          <a:prstGeom prst="rect">
            <a:avLst/>
          </a:prstGeom>
        </p:spPr>
      </p:pic>
      <p:pic>
        <p:nvPicPr>
          <p:cNvPr id="12" name="Grafický objekt 11">
            <a:extLst>
              <a:ext uri="{FF2B5EF4-FFF2-40B4-BE49-F238E27FC236}">
                <a16:creationId xmlns:a16="http://schemas.microsoft.com/office/drawing/2014/main" id="{E52272CE-FC6E-44B3-9AF5-3EB724B663B2}"/>
              </a:ext>
            </a:extLst>
          </p:cNvPr>
          <p:cNvPicPr>
            <a:picLocks noChangeAspect="1"/>
          </p:cNvPicPr>
          <p:nvPr userDrawn="1"/>
        </p:nvPicPr>
        <p:blipFill>
          <a:blip r:embed="rId15">
            <a:extLst>
              <a:ext uri="{96DAC541-7B7A-43D3-8B79-37D633B846F1}">
                <asvg:svgBlip xmlns:asvg="http://schemas.microsoft.com/office/drawing/2016/SVG/main" r:embed="rId16"/>
              </a:ext>
            </a:extLst>
          </a:blip>
          <a:stretch>
            <a:fillRect/>
          </a:stretch>
        </p:blipFill>
        <p:spPr>
          <a:xfrm>
            <a:off x="7774439" y="407109"/>
            <a:ext cx="203190" cy="203190"/>
          </a:xfrm>
          <a:prstGeom prst="rect">
            <a:avLst/>
          </a:prstGeom>
        </p:spPr>
      </p:pic>
      <p:pic>
        <p:nvPicPr>
          <p:cNvPr id="13" name="Grafický objekt 12">
            <a:extLst>
              <a:ext uri="{FF2B5EF4-FFF2-40B4-BE49-F238E27FC236}">
                <a16:creationId xmlns:a16="http://schemas.microsoft.com/office/drawing/2014/main" id="{FAC989B7-C92F-4FA5-8F6C-0935CD2E212F}"/>
              </a:ext>
            </a:extLst>
          </p:cNvPr>
          <p:cNvPicPr>
            <a:picLocks noChangeAspect="1"/>
          </p:cNvPicPr>
          <p:nvPr userDrawn="1"/>
        </p:nvPicPr>
        <p:blipFill>
          <a:blip r:embed="rId17">
            <a:extLst>
              <a:ext uri="{96DAC541-7B7A-43D3-8B79-37D633B846F1}">
                <asvg:svgBlip xmlns:asvg="http://schemas.microsoft.com/office/drawing/2016/SVG/main" r:embed="rId18"/>
              </a:ext>
            </a:extLst>
          </a:blip>
          <a:stretch>
            <a:fillRect/>
          </a:stretch>
        </p:blipFill>
        <p:spPr>
          <a:xfrm>
            <a:off x="9790045" y="407109"/>
            <a:ext cx="203190" cy="203190"/>
          </a:xfrm>
          <a:prstGeom prst="rect">
            <a:avLst/>
          </a:prstGeom>
        </p:spPr>
      </p:pic>
      <p:sp>
        <p:nvSpPr>
          <p:cNvPr id="17" name="TextovéPole 16">
            <a:extLst>
              <a:ext uri="{FF2B5EF4-FFF2-40B4-BE49-F238E27FC236}">
                <a16:creationId xmlns:a16="http://schemas.microsoft.com/office/drawing/2014/main" id="{68403B65-A3E4-4EA5-A348-D73A327280A2}"/>
              </a:ext>
            </a:extLst>
          </p:cNvPr>
          <p:cNvSpPr txBox="1"/>
          <p:nvPr userDrawn="1"/>
        </p:nvSpPr>
        <p:spPr>
          <a:xfrm>
            <a:off x="9984363" y="347761"/>
            <a:ext cx="1319212" cy="307777"/>
          </a:xfrm>
          <a:prstGeom prst="rect">
            <a:avLst/>
          </a:prstGeom>
          <a:noFill/>
        </p:spPr>
        <p:txBody>
          <a:bodyPr wrap="square" rtlCol="0">
            <a:spAutoFit/>
          </a:bodyPr>
          <a:lstStyle/>
          <a:p>
            <a:r>
              <a:rPr lang="cs-CZ" sz="1400" dirty="0" err="1">
                <a:solidFill>
                  <a:srgbClr val="009EE2"/>
                </a:solidFill>
                <a:latin typeface="Arial" panose="020B0604020202020204" pitchFamily="34" charset="0"/>
                <a:cs typeface="Arial" panose="020B0604020202020204" pitchFamily="34" charset="0"/>
              </a:rPr>
              <a:t>vsecz.english</a:t>
            </a:r>
            <a:endParaRPr lang="cs-CZ" sz="1600" dirty="0">
              <a:solidFill>
                <a:srgbClr val="009EE2"/>
              </a:solidFill>
              <a:latin typeface="Arial" panose="020B0604020202020204" pitchFamily="34" charset="0"/>
              <a:cs typeface="Arial" panose="020B0604020202020204" pitchFamily="34" charset="0"/>
            </a:endParaRPr>
          </a:p>
        </p:txBody>
      </p:sp>
      <p:sp>
        <p:nvSpPr>
          <p:cNvPr id="16" name="TextovéPole 15">
            <a:extLst>
              <a:ext uri="{FF2B5EF4-FFF2-40B4-BE49-F238E27FC236}">
                <a16:creationId xmlns:a16="http://schemas.microsoft.com/office/drawing/2014/main" id="{FCDCD643-C700-45E8-8816-DD3D4AEF500E}"/>
              </a:ext>
            </a:extLst>
          </p:cNvPr>
          <p:cNvSpPr txBox="1"/>
          <p:nvPr userDrawn="1"/>
        </p:nvSpPr>
        <p:spPr>
          <a:xfrm>
            <a:off x="7953295" y="347761"/>
            <a:ext cx="1888975" cy="307777"/>
          </a:xfrm>
          <a:prstGeom prst="rect">
            <a:avLst/>
          </a:prstGeom>
          <a:noFill/>
        </p:spPr>
        <p:txBody>
          <a:bodyPr wrap="square" rtlCol="0">
            <a:spAutoFit/>
          </a:bodyPr>
          <a:lstStyle/>
          <a:p>
            <a:pPr algn="l"/>
            <a:r>
              <a:rPr lang="cs-CZ" sz="1400" dirty="0">
                <a:solidFill>
                  <a:srgbClr val="009EE2"/>
                </a:solidFill>
                <a:latin typeface="Arial" panose="020B0604020202020204" pitchFamily="34" charset="0"/>
                <a:cs typeface="Arial" panose="020B0604020202020204" pitchFamily="34" charset="0"/>
              </a:rPr>
              <a:t>www.vse.cz/english</a:t>
            </a:r>
          </a:p>
        </p:txBody>
      </p:sp>
      <p:sp>
        <p:nvSpPr>
          <p:cNvPr id="2" name="Zástupný nadpis 1">
            <a:extLst>
              <a:ext uri="{FF2B5EF4-FFF2-40B4-BE49-F238E27FC236}">
                <a16:creationId xmlns:a16="http://schemas.microsoft.com/office/drawing/2014/main" id="{07A972C7-80EA-4001-A2C8-48457C7841CF}"/>
              </a:ext>
            </a:extLst>
          </p:cNvPr>
          <p:cNvSpPr>
            <a:spLocks noGrp="1"/>
          </p:cNvSpPr>
          <p:nvPr>
            <p:ph type="title"/>
          </p:nvPr>
        </p:nvSpPr>
        <p:spPr>
          <a:xfrm>
            <a:off x="838200" y="1100016"/>
            <a:ext cx="10372725" cy="689952"/>
          </a:xfrm>
          <a:prstGeom prst="rect">
            <a:avLst/>
          </a:prstGeom>
        </p:spPr>
        <p:txBody>
          <a:bodyPr vert="horz" lIns="91440" tIns="45720" rIns="91440" bIns="45720" rtlCol="0" anchor="t">
            <a:normAutofit/>
          </a:bodyPr>
          <a:lstStyle/>
          <a:p>
            <a:r>
              <a:rPr lang="cs-CZ" dirty="0" err="1"/>
              <a:t>Click</a:t>
            </a:r>
            <a:r>
              <a:rPr lang="cs-CZ" dirty="0"/>
              <a:t> to </a:t>
            </a:r>
            <a:r>
              <a:rPr lang="cs-CZ" dirty="0" err="1"/>
              <a:t>edit</a:t>
            </a:r>
            <a:r>
              <a:rPr lang="cs-CZ" dirty="0"/>
              <a:t> style.</a:t>
            </a:r>
          </a:p>
        </p:txBody>
      </p:sp>
      <p:sp>
        <p:nvSpPr>
          <p:cNvPr id="3" name="Zástupný text 2">
            <a:extLst>
              <a:ext uri="{FF2B5EF4-FFF2-40B4-BE49-F238E27FC236}">
                <a16:creationId xmlns:a16="http://schemas.microsoft.com/office/drawing/2014/main" id="{04A64F96-20EB-4338-812A-2CF45FA870DD}"/>
              </a:ext>
            </a:extLst>
          </p:cNvPr>
          <p:cNvSpPr>
            <a:spLocks noGrp="1"/>
          </p:cNvSpPr>
          <p:nvPr>
            <p:ph type="body" idx="1"/>
          </p:nvPr>
        </p:nvSpPr>
        <p:spPr>
          <a:xfrm>
            <a:off x="838200" y="1924050"/>
            <a:ext cx="10372725" cy="4432300"/>
          </a:xfrm>
          <a:prstGeom prst="rect">
            <a:avLst/>
          </a:prstGeom>
        </p:spPr>
        <p:txBody>
          <a:bodyPr vert="horz" lIns="91440" tIns="45720" rIns="91440" bIns="45720" rtlCol="0">
            <a:normAutofit/>
          </a:bodyPr>
          <a:lstStyle/>
          <a:p>
            <a:pPr lvl="0"/>
            <a:r>
              <a:rPr lang="en-US" dirty="0"/>
              <a:t>Click to edit the text styles in the template</a:t>
            </a:r>
            <a:r>
              <a:rPr lang="cs-CZ" dirty="0"/>
              <a:t>.</a:t>
            </a:r>
          </a:p>
          <a:p>
            <a:pPr lvl="1"/>
            <a:r>
              <a:rPr lang="cs-CZ" dirty="0"/>
              <a:t>Second level</a:t>
            </a:r>
          </a:p>
          <a:p>
            <a:pPr lvl="2"/>
            <a:r>
              <a:rPr lang="cs-CZ" dirty="0" err="1"/>
              <a:t>Third</a:t>
            </a:r>
            <a:r>
              <a:rPr lang="cs-CZ" dirty="0"/>
              <a:t> level</a:t>
            </a:r>
          </a:p>
          <a:p>
            <a:pPr lvl="3"/>
            <a:r>
              <a:rPr lang="cs-CZ" dirty="0" err="1"/>
              <a:t>Fourth</a:t>
            </a:r>
            <a:r>
              <a:rPr lang="cs-CZ" dirty="0"/>
              <a:t> level</a:t>
            </a:r>
          </a:p>
          <a:p>
            <a:pPr lvl="4"/>
            <a:r>
              <a:rPr lang="cs-CZ" dirty="0" err="1"/>
              <a:t>Fifth</a:t>
            </a:r>
            <a:r>
              <a:rPr lang="cs-CZ" dirty="0"/>
              <a:t> level</a:t>
            </a:r>
          </a:p>
        </p:txBody>
      </p:sp>
      <p:sp>
        <p:nvSpPr>
          <p:cNvPr id="4" name="Zástupný symbol pro datum 3">
            <a:extLst>
              <a:ext uri="{FF2B5EF4-FFF2-40B4-BE49-F238E27FC236}">
                <a16:creationId xmlns:a16="http://schemas.microsoft.com/office/drawing/2014/main" id="{B849455D-C2AF-42AF-A377-1FD95703389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latin typeface="Arial" panose="020B0604020202020204" pitchFamily="34" charset="0"/>
                <a:cs typeface="Arial" panose="020B0604020202020204" pitchFamily="34" charset="0"/>
              </a:defRPr>
            </a:lvl1pPr>
          </a:lstStyle>
          <a:p>
            <a:fld id="{8B329ADC-2255-4EF3-B5C0-B90829E78CD9}" type="datetimeFigureOut">
              <a:rPr lang="cs-CZ" smtClean="0"/>
              <a:pPr/>
              <a:t>18.10.2023</a:t>
            </a:fld>
            <a:endParaRPr lang="cs-CZ" dirty="0">
              <a:latin typeface="Arial" panose="020B0604020202020204" pitchFamily="34" charset="0"/>
              <a:cs typeface="Arial" panose="020B0604020202020204" pitchFamily="34" charset="0"/>
            </a:endParaRPr>
          </a:p>
        </p:txBody>
      </p:sp>
      <p:sp>
        <p:nvSpPr>
          <p:cNvPr id="5" name="Zástupný symbol pro zápatí 4">
            <a:extLst>
              <a:ext uri="{FF2B5EF4-FFF2-40B4-BE49-F238E27FC236}">
                <a16:creationId xmlns:a16="http://schemas.microsoft.com/office/drawing/2014/main" id="{FE38892D-BE40-4B7B-98A7-1B108AC51AE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latin typeface="Arial" panose="020B0604020202020204" pitchFamily="34" charset="0"/>
                <a:cs typeface="Arial" panose="020B0604020202020204" pitchFamily="34" charset="0"/>
              </a:defRPr>
            </a:lvl1pPr>
          </a:lstStyle>
          <a:p>
            <a:endParaRPr lang="cs-CZ" dirty="0">
              <a:latin typeface="Arial" panose="020B0604020202020204" pitchFamily="34" charset="0"/>
              <a:cs typeface="Arial" panose="020B0604020202020204" pitchFamily="34" charset="0"/>
            </a:endParaRPr>
          </a:p>
        </p:txBody>
      </p:sp>
      <p:sp>
        <p:nvSpPr>
          <p:cNvPr id="6" name="Zástupný symbol pro číslo snímku 5">
            <a:extLst>
              <a:ext uri="{FF2B5EF4-FFF2-40B4-BE49-F238E27FC236}">
                <a16:creationId xmlns:a16="http://schemas.microsoft.com/office/drawing/2014/main" id="{C1406528-E83B-4FF2-81FD-6E1ED0DE80F9}"/>
              </a:ext>
            </a:extLst>
          </p:cNvPr>
          <p:cNvSpPr>
            <a:spLocks noGrp="1"/>
          </p:cNvSpPr>
          <p:nvPr>
            <p:ph type="sldNum" sz="quarter" idx="4"/>
          </p:nvPr>
        </p:nvSpPr>
        <p:spPr>
          <a:xfrm>
            <a:off x="8567371" y="6356350"/>
            <a:ext cx="2643554" cy="365125"/>
          </a:xfrm>
          <a:prstGeom prst="rect">
            <a:avLst/>
          </a:prstGeom>
        </p:spPr>
        <p:txBody>
          <a:bodyPr vert="horz" lIns="91440" tIns="45720" rIns="91440" bIns="45720" rtlCol="0" anchor="ctr"/>
          <a:lstStyle>
            <a:lvl1pPr algn="r">
              <a:defRPr sz="1200">
                <a:solidFill>
                  <a:schemeClr val="tx1">
                    <a:tint val="75000"/>
                  </a:schemeClr>
                </a:solidFill>
                <a:latin typeface="Arial" panose="020B0604020202020204" pitchFamily="34" charset="0"/>
                <a:cs typeface="Arial" panose="020B0604020202020204" pitchFamily="34" charset="0"/>
              </a:defRPr>
            </a:lvl1pPr>
          </a:lstStyle>
          <a:p>
            <a:fld id="{195CA258-668E-4A85-A197-2757C3BEE154}" type="slidenum">
              <a:rPr lang="cs-CZ" smtClean="0"/>
              <a:pPr/>
              <a:t>‹#›</a:t>
            </a:fld>
            <a:endParaRPr lang="cs-CZ" dirty="0">
              <a:latin typeface="Arial" panose="020B0604020202020204" pitchFamily="34" charset="0"/>
              <a:cs typeface="Arial" panose="020B0604020202020204" pitchFamily="34" charset="0"/>
            </a:endParaRPr>
          </a:p>
        </p:txBody>
      </p:sp>
      <p:sp>
        <p:nvSpPr>
          <p:cNvPr id="11" name="Zástupný nadpis 1">
            <a:extLst>
              <a:ext uri="{FF2B5EF4-FFF2-40B4-BE49-F238E27FC236}">
                <a16:creationId xmlns:a16="http://schemas.microsoft.com/office/drawing/2014/main" id="{D10A3706-260F-4282-8A81-582AB3112380}"/>
              </a:ext>
            </a:extLst>
          </p:cNvPr>
          <p:cNvSpPr txBox="1">
            <a:spLocks/>
          </p:cNvSpPr>
          <p:nvPr userDrawn="1"/>
        </p:nvSpPr>
        <p:spPr>
          <a:xfrm>
            <a:off x="11872452" y="6386024"/>
            <a:ext cx="387350" cy="452926"/>
          </a:xfrm>
          <a:prstGeom prst="rect">
            <a:avLst/>
          </a:prstGeom>
        </p:spPr>
        <p:txBody>
          <a:bodyPr vert="horz" lIns="91440" tIns="45720" rIns="91440" bIns="45720" rtlCol="0" anchor="t">
            <a:normAutofit/>
          </a:bodyPr>
          <a:lstStyle>
            <a:lvl1pPr algn="l" defTabSz="914400" rtl="0" eaLnBrk="1" latinLnBrk="0" hangingPunct="1">
              <a:lnSpc>
                <a:spcPct val="90000"/>
              </a:lnSpc>
              <a:spcBef>
                <a:spcPct val="0"/>
              </a:spcBef>
              <a:buNone/>
              <a:defRPr sz="4000" kern="1200">
                <a:solidFill>
                  <a:srgbClr val="5BC4F1"/>
                </a:solidFill>
                <a:latin typeface="Arial" panose="020B0604020202020204" pitchFamily="34" charset="0"/>
                <a:ea typeface="+mj-ea"/>
                <a:cs typeface="Arial" panose="020B0604020202020204" pitchFamily="34" charset="0"/>
              </a:defRPr>
            </a:lvl1pPr>
          </a:lstStyle>
          <a:p>
            <a:pPr algn="ctr"/>
            <a:fld id="{166024C8-F27F-4469-B950-3CAEC9128C7E}" type="slidenum">
              <a:rPr lang="cs-CZ" sz="1200" smtClean="0">
                <a:solidFill>
                  <a:schemeClr val="bg1"/>
                </a:solidFill>
              </a:rPr>
              <a:pPr algn="ctr"/>
              <a:t>‹#›</a:t>
            </a:fld>
            <a:endParaRPr lang="cs-CZ" sz="3200" dirty="0">
              <a:solidFill>
                <a:schemeClr val="bg1"/>
              </a:solidFill>
            </a:endParaRPr>
          </a:p>
        </p:txBody>
      </p:sp>
    </p:spTree>
    <p:extLst>
      <p:ext uri="{BB962C8B-B14F-4D97-AF65-F5344CB8AC3E}">
        <p14:creationId xmlns:p14="http://schemas.microsoft.com/office/powerpoint/2010/main" val="2169205474"/>
      </p:ext>
    </p:extLst>
  </p:cSld>
  <p:clrMap bg1="lt1" tx1="dk1" bg2="lt2" tx2="dk2" accent1="accent1" accent2="accent2" accent3="accent3" accent4="accent4" accent5="accent5" accent6="accent6" hlink="hlink" folHlink="folHlink"/>
  <p:sldLayoutIdLst>
    <p:sldLayoutId id="2147483664" r:id="rId1"/>
    <p:sldLayoutId id="2147483663" r:id="rId2"/>
    <p:sldLayoutId id="2147483665" r:id="rId3"/>
    <p:sldLayoutId id="2147483666" r:id="rId4"/>
    <p:sldLayoutId id="2147483667" r:id="rId5"/>
    <p:sldLayoutId id="2147483668" r:id="rId6"/>
    <p:sldLayoutId id="2147483678" r:id="rId7"/>
    <p:sldLayoutId id="2147483669" r:id="rId8"/>
    <p:sldLayoutId id="214748367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000" kern="1200">
          <a:solidFill>
            <a:srgbClr val="009EE2"/>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100000"/>
        </a:lnSpc>
        <a:spcBef>
          <a:spcPts val="1000"/>
        </a:spcBef>
        <a:buClr>
          <a:srgbClr val="009EE2"/>
        </a:buClr>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100000"/>
        </a:lnSpc>
        <a:spcBef>
          <a:spcPts val="500"/>
        </a:spcBef>
        <a:buClr>
          <a:srgbClr val="009EE2"/>
        </a:buClr>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100000"/>
        </a:lnSpc>
        <a:spcBef>
          <a:spcPts val="500"/>
        </a:spcBef>
        <a:buClr>
          <a:srgbClr val="009EE2"/>
        </a:buClr>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100000"/>
        </a:lnSpc>
        <a:spcBef>
          <a:spcPts val="500"/>
        </a:spcBef>
        <a:buClr>
          <a:srgbClr val="009EE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100000"/>
        </a:lnSpc>
        <a:spcBef>
          <a:spcPts val="500"/>
        </a:spcBef>
        <a:buClr>
          <a:srgbClr val="009EE2"/>
        </a:buClr>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hyperlink" Target="https://veda.vse.cz/podpora-vedy/granty/interni-grantova-soutez/projekty-igs/"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s://vse.sharepoint.com/:u:/r/sites/vedavyzkum/SitePages/Intern%C3%AD-grantov%C3%A1-sout%C4%9B%C5%BE.aspx?csf=1&amp;web=1&amp;share=EZO6o65tmMVBrjpf1Ibvak8ByqeIcC2UQl6N2b-uEonH-Q&amp;e=KCZ7GC" TargetMode="External"/><Relationship Id="rId2" Type="http://schemas.openxmlformats.org/officeDocument/2006/relationships/hyperlink" Target="https://vse.sharepoint.com/:u:/r/sites/vedavyzkum/SitePages/en/Intern%C3%AD-grantov%C3%A1-sout%C4%9B%C5%BE.aspx?csf=1&amp;web=1&amp;share=Ee98WectV9hFvsA7DDFKB6kBavnZAAd4GTIxS3jwdIFuOg&amp;e=47ULD7" TargetMode="External"/><Relationship Id="rId1" Type="http://schemas.openxmlformats.org/officeDocument/2006/relationships/slideLayout" Target="../slideLayouts/slideLayout3.xml"/><Relationship Id="rId6" Type="http://schemas.openxmlformats.org/officeDocument/2006/relationships/hyperlink" Target="https://science.vse.cz/principles-of-internal-grant-competition-valid-for-projects-starting-in-2024/" TargetMode="External"/><Relationship Id="rId5" Type="http://schemas.openxmlformats.org/officeDocument/2006/relationships/hyperlink" Target="https://veda.vse.cz/podpora-vedy/granty/interni-grantova-soutez/" TargetMode="External"/><Relationship Id="rId4" Type="http://schemas.openxmlformats.org/officeDocument/2006/relationships/hyperlink" Target="https://science.vse.cz/science-research-support/grant/internal-grant-competition/"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text 3">
            <a:extLst>
              <a:ext uri="{FF2B5EF4-FFF2-40B4-BE49-F238E27FC236}">
                <a16:creationId xmlns:a16="http://schemas.microsoft.com/office/drawing/2014/main" id="{4C0DF06B-102F-44D8-AFB1-7A162137BE25}"/>
              </a:ext>
            </a:extLst>
          </p:cNvPr>
          <p:cNvSpPr>
            <a:spLocks noGrp="1"/>
          </p:cNvSpPr>
          <p:nvPr>
            <p:ph type="body" idx="13"/>
          </p:nvPr>
        </p:nvSpPr>
        <p:spPr>
          <a:xfrm>
            <a:off x="7634894" y="870423"/>
            <a:ext cx="3718906" cy="311628"/>
          </a:xfrm>
        </p:spPr>
        <p:txBody>
          <a:bodyPr/>
          <a:lstStyle/>
          <a:p>
            <a:r>
              <a:rPr lang="cs-CZ" dirty="0"/>
              <a:t>Soňa Macurová</a:t>
            </a:r>
          </a:p>
        </p:txBody>
      </p:sp>
      <p:sp>
        <p:nvSpPr>
          <p:cNvPr id="7" name="Zástupný text 4">
            <a:extLst>
              <a:ext uri="{FF2B5EF4-FFF2-40B4-BE49-F238E27FC236}">
                <a16:creationId xmlns:a16="http://schemas.microsoft.com/office/drawing/2014/main" id="{104AED64-0018-4A61-8C10-D0EEB551CF2C}"/>
              </a:ext>
            </a:extLst>
          </p:cNvPr>
          <p:cNvSpPr>
            <a:spLocks noGrp="1"/>
          </p:cNvSpPr>
          <p:nvPr>
            <p:ph type="body" idx="14"/>
          </p:nvPr>
        </p:nvSpPr>
        <p:spPr>
          <a:xfrm>
            <a:off x="7634894" y="1182051"/>
            <a:ext cx="3718906" cy="311628"/>
          </a:xfrm>
        </p:spPr>
        <p:txBody>
          <a:bodyPr/>
          <a:lstStyle/>
          <a:p>
            <a:r>
              <a:rPr lang="en-US" dirty="0"/>
              <a:t>Office for Science and Research</a:t>
            </a:r>
          </a:p>
        </p:txBody>
      </p:sp>
      <p:sp>
        <p:nvSpPr>
          <p:cNvPr id="8" name="Nadpis 3">
            <a:extLst>
              <a:ext uri="{FF2B5EF4-FFF2-40B4-BE49-F238E27FC236}">
                <a16:creationId xmlns:a16="http://schemas.microsoft.com/office/drawing/2014/main" id="{D76B6D03-BD1B-460F-B756-593EF324DDE8}"/>
              </a:ext>
            </a:extLst>
          </p:cNvPr>
          <p:cNvSpPr>
            <a:spLocks noGrp="1"/>
          </p:cNvSpPr>
          <p:nvPr>
            <p:ph type="ctrTitle"/>
          </p:nvPr>
        </p:nvSpPr>
        <p:spPr>
          <a:xfrm>
            <a:off x="897877" y="2338465"/>
            <a:ext cx="11181828" cy="2329347"/>
          </a:xfrm>
        </p:spPr>
        <p:txBody>
          <a:bodyPr>
            <a:normAutofit/>
          </a:bodyPr>
          <a:lstStyle/>
          <a:p>
            <a:r>
              <a:rPr lang="cs-CZ" altLang="cs-CZ" dirty="0">
                <a:solidFill>
                  <a:schemeClr val="tx1"/>
                </a:solidFill>
              </a:rPr>
              <a:t>2024 </a:t>
            </a:r>
            <a:r>
              <a:rPr lang="en-GB" altLang="cs-CZ" dirty="0">
                <a:solidFill>
                  <a:schemeClr val="tx1"/>
                </a:solidFill>
              </a:rPr>
              <a:t>Internal Grant Competition</a:t>
            </a:r>
            <a:endParaRPr lang="en-GB" dirty="0"/>
          </a:p>
        </p:txBody>
      </p:sp>
      <p:sp>
        <p:nvSpPr>
          <p:cNvPr id="9" name="Podnadpis 4">
            <a:extLst>
              <a:ext uri="{FF2B5EF4-FFF2-40B4-BE49-F238E27FC236}">
                <a16:creationId xmlns:a16="http://schemas.microsoft.com/office/drawing/2014/main" id="{0ED13BF7-3255-4EAC-96CB-28435966C8DC}"/>
              </a:ext>
            </a:extLst>
          </p:cNvPr>
          <p:cNvSpPr>
            <a:spLocks noGrp="1"/>
          </p:cNvSpPr>
          <p:nvPr>
            <p:ph type="subTitle" idx="1"/>
          </p:nvPr>
        </p:nvSpPr>
        <p:spPr>
          <a:xfrm>
            <a:off x="924511" y="4862295"/>
            <a:ext cx="10477501" cy="813654"/>
          </a:xfrm>
        </p:spPr>
        <p:txBody>
          <a:bodyPr/>
          <a:lstStyle/>
          <a:p>
            <a:r>
              <a:rPr lang="cs-CZ" b="0" i="0" dirty="0">
                <a:effectLst/>
                <a:latin typeface="Trebuchet MS" panose="020B0603020202020204" pitchFamily="34" charset="0"/>
              </a:rPr>
              <a:t>18</a:t>
            </a:r>
            <a:r>
              <a:rPr lang="en-GB" b="0" i="0" dirty="0">
                <a:effectLst/>
                <a:latin typeface="Trebuchet MS" panose="020B0603020202020204" pitchFamily="34" charset="0"/>
              </a:rPr>
              <a:t> October </a:t>
            </a:r>
            <a:r>
              <a:rPr lang="cs-CZ" b="0" i="0" dirty="0">
                <a:effectLst/>
                <a:latin typeface="Trebuchet MS" panose="020B0603020202020204" pitchFamily="34" charset="0"/>
              </a:rPr>
              <a:t>2023</a:t>
            </a:r>
            <a:endParaRPr lang="en-GB" dirty="0"/>
          </a:p>
        </p:txBody>
      </p:sp>
    </p:spTree>
    <p:extLst>
      <p:ext uri="{BB962C8B-B14F-4D97-AF65-F5344CB8AC3E}">
        <p14:creationId xmlns:p14="http://schemas.microsoft.com/office/powerpoint/2010/main" val="37616469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a:xfrm>
            <a:off x="838200" y="1100016"/>
            <a:ext cx="10817352" cy="689952"/>
          </a:xfrm>
        </p:spPr>
        <p:txBody>
          <a:bodyPr>
            <a:noAutofit/>
          </a:bodyPr>
          <a:lstStyle/>
          <a:p>
            <a:r>
              <a:rPr lang="en-US" sz="2800" dirty="0"/>
              <a:t>Application</a:t>
            </a:r>
            <a:r>
              <a:rPr lang="cs-CZ" sz="2800" dirty="0"/>
              <a:t> </a:t>
            </a:r>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4495800"/>
          </a:xfrm>
        </p:spPr>
        <p:txBody>
          <a:bodyPr>
            <a:normAutofit/>
          </a:bodyPr>
          <a:lstStyle/>
          <a:p>
            <a:pPr marL="0" indent="0" algn="just">
              <a:buNone/>
            </a:pPr>
            <a:r>
              <a:rPr lang="en-GB" altLang="cs-CZ" sz="1800" b="1" dirty="0"/>
              <a:t>Budget Preparation</a:t>
            </a:r>
          </a:p>
          <a:p>
            <a:pPr marL="0" indent="0" algn="just">
              <a:buNone/>
            </a:pPr>
            <a:endParaRPr lang="en-GB" altLang="cs-CZ" sz="1800" b="1" dirty="0"/>
          </a:p>
          <a:p>
            <a:pPr algn="just"/>
            <a:r>
              <a:rPr lang="en-GB" sz="1800" dirty="0"/>
              <a:t>Scholarships and other personal expenses of students are at least 75 % of the total amount of academics´ wages and scholarships</a:t>
            </a:r>
          </a:p>
          <a:p>
            <a:pPr algn="just"/>
            <a:endParaRPr lang="en-GB" sz="1800" dirty="0">
              <a:highlight>
                <a:srgbClr val="FFFF00"/>
              </a:highlight>
            </a:endParaRPr>
          </a:p>
          <a:p>
            <a:pPr algn="just"/>
            <a:r>
              <a:rPr lang="en-GB" sz="1800" dirty="0"/>
              <a:t>The grant funds are intended for students and academic staff of VSE who are individually named in the project. Any requests concerning expansion of the team and changes in the budget must be addressed to the respective Faculty Grant Council .</a:t>
            </a:r>
          </a:p>
          <a:p>
            <a:pPr algn="just"/>
            <a:endParaRPr lang="en-GB" sz="1800" dirty="0"/>
          </a:p>
          <a:p>
            <a:pPr algn="just"/>
            <a:r>
              <a:rPr lang="en-GB" sz="1800" dirty="0"/>
              <a:t>The grant cannot be used for educational activities such as study stays, internships, etc., or for teaching or administrative activities. Only non-investment costs can be covered by the grant. </a:t>
            </a:r>
          </a:p>
          <a:p>
            <a:endParaRPr lang="en-GB" dirty="0"/>
          </a:p>
        </p:txBody>
      </p:sp>
    </p:spTree>
    <p:extLst>
      <p:ext uri="{BB962C8B-B14F-4D97-AF65-F5344CB8AC3E}">
        <p14:creationId xmlns:p14="http://schemas.microsoft.com/office/powerpoint/2010/main" val="17718360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rmAutofit/>
          </a:bodyPr>
          <a:lstStyle/>
          <a:p>
            <a:r>
              <a:rPr lang="en-US" sz="2800" dirty="0"/>
              <a:t>Application</a:t>
            </a:r>
            <a:endParaRPr lang="cs-CZ" sz="2800" dirty="0"/>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4495800"/>
          </a:xfrm>
        </p:spPr>
        <p:txBody>
          <a:bodyPr>
            <a:normAutofit fontScale="62500" lnSpcReduction="20000"/>
          </a:bodyPr>
          <a:lstStyle/>
          <a:p>
            <a:pPr marL="0" indent="0" algn="just">
              <a:buNone/>
            </a:pPr>
            <a:r>
              <a:rPr lang="en-US" altLang="cs-CZ" b="1" dirty="0"/>
              <a:t>Publication Outputs</a:t>
            </a:r>
          </a:p>
          <a:p>
            <a:pPr marL="0" indent="0" algn="just">
              <a:buNone/>
            </a:pPr>
            <a:endParaRPr lang="en-US" altLang="cs-CZ" b="1" dirty="0"/>
          </a:p>
          <a:p>
            <a:pPr algn="just">
              <a:lnSpc>
                <a:spcPct val="107000"/>
              </a:lnSpc>
              <a:spcAft>
                <a:spcPts val="0"/>
              </a:spcAft>
            </a:pPr>
            <a:r>
              <a:rPr lang="en-US" dirty="0">
                <a:ea typeface="Calibri" panose="020F0502020204030204" pitchFamily="34" charset="0"/>
                <a:cs typeface="Times New Roman" panose="02020603050405020304" pitchFamily="18" charset="0"/>
              </a:rPr>
              <a:t>Each student scientific project must  result in a publication output.</a:t>
            </a:r>
          </a:p>
          <a:p>
            <a:pPr algn="just">
              <a:lnSpc>
                <a:spcPct val="107000"/>
              </a:lnSpc>
              <a:spcAft>
                <a:spcPts val="0"/>
              </a:spcAft>
            </a:pPr>
            <a:r>
              <a:rPr lang="en-US" dirty="0">
                <a:ea typeface="Calibri" panose="020F0502020204030204" pitchFamily="34" charset="0"/>
                <a:cs typeface="Times New Roman" panose="02020603050405020304" pitchFamily="18" charset="0"/>
              </a:rPr>
              <a:t>Evaluation of quality of anticipated publication outputs - specified in the </a:t>
            </a:r>
            <a:r>
              <a:rPr lang="en-US" b="1" dirty="0">
                <a:ea typeface="Calibri" panose="020F0502020204030204" pitchFamily="34" charset="0"/>
                <a:cs typeface="Times New Roman" panose="02020603050405020304" pitchFamily="18" charset="0"/>
              </a:rPr>
              <a:t>Criteria for Evaluating Proposals for Student Scientific Projects</a:t>
            </a:r>
            <a:r>
              <a:rPr lang="en-US" dirty="0">
                <a:ea typeface="Calibri" panose="020F0502020204030204" pitchFamily="34" charset="0"/>
                <a:cs typeface="Times New Roman" panose="02020603050405020304" pitchFamily="18" charset="0"/>
              </a:rPr>
              <a:t>.   </a:t>
            </a:r>
          </a:p>
          <a:p>
            <a:pPr algn="just">
              <a:lnSpc>
                <a:spcPct val="107000"/>
              </a:lnSpc>
              <a:spcAft>
                <a:spcPts val="0"/>
              </a:spcAft>
            </a:pPr>
            <a:r>
              <a:rPr lang="en-US" dirty="0">
                <a:ea typeface="Calibri" panose="020F0502020204030204" pitchFamily="34" charset="0"/>
                <a:cs typeface="Times New Roman" panose="02020603050405020304" pitchFamily="18" charset="0"/>
              </a:rPr>
              <a:t>In case of re-submission of an application for support of a new project, the proposer is required to provide evidence of publication outputs of the previous project supported by IGS funds.</a:t>
            </a:r>
          </a:p>
          <a:p>
            <a:pPr marL="0" indent="0" algn="just">
              <a:lnSpc>
                <a:spcPct val="107000"/>
              </a:lnSpc>
              <a:buNone/>
            </a:pPr>
            <a:endParaRPr lang="en-US" altLang="cs-CZ" b="1" i="1" dirty="0"/>
          </a:p>
          <a:p>
            <a:pPr marL="0" indent="0" algn="just">
              <a:lnSpc>
                <a:spcPct val="107000"/>
              </a:lnSpc>
              <a:buNone/>
            </a:pPr>
            <a:r>
              <a:rPr lang="en-US" altLang="cs-CZ" b="1" i="1" dirty="0">
                <a:latin typeface="Calibri" panose="020F0502020204030204" pitchFamily="34" charset="0"/>
              </a:rPr>
              <a:t>Note: </a:t>
            </a:r>
            <a:endParaRPr lang="cs-CZ" altLang="cs-CZ" b="1" i="1" dirty="0">
              <a:latin typeface="Calibri" panose="020F0502020204030204" pitchFamily="34" charset="0"/>
            </a:endParaRPr>
          </a:p>
          <a:p>
            <a:pPr marL="0" indent="0" algn="just">
              <a:lnSpc>
                <a:spcPct val="107000"/>
              </a:lnSpc>
              <a:buNone/>
            </a:pPr>
            <a:r>
              <a:rPr lang="en-US" i="1" dirty="0">
                <a:ea typeface="Calibri" panose="020F0502020204030204" pitchFamily="34" charset="0"/>
                <a:cs typeface="Times New Roman" panose="02020603050405020304" pitchFamily="18" charset="0"/>
              </a:rPr>
              <a:t>The publication outputs should correspond to the outputs stated in the grant application. </a:t>
            </a:r>
          </a:p>
          <a:p>
            <a:pPr marL="0" indent="0" algn="just">
              <a:lnSpc>
                <a:spcPct val="107000"/>
              </a:lnSpc>
              <a:buNone/>
            </a:pPr>
            <a:r>
              <a:rPr lang="en-US" altLang="cs-CZ" i="1" dirty="0">
                <a:latin typeface="Calibri" panose="020F0502020204030204" pitchFamily="34" charset="0"/>
              </a:rPr>
              <a:t>The publication outputs must state that the work was carried out with the financial support of the Internal Grant Agency of VSE, including the project number.</a:t>
            </a:r>
          </a:p>
          <a:p>
            <a:endParaRPr lang="en-US" dirty="0"/>
          </a:p>
        </p:txBody>
      </p:sp>
    </p:spTree>
    <p:extLst>
      <p:ext uri="{BB962C8B-B14F-4D97-AF65-F5344CB8AC3E}">
        <p14:creationId xmlns:p14="http://schemas.microsoft.com/office/powerpoint/2010/main" val="15635087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rmAutofit/>
          </a:bodyPr>
          <a:lstStyle/>
          <a:p>
            <a:r>
              <a:rPr lang="en-GB" sz="2800" dirty="0"/>
              <a:t>Application Submission</a:t>
            </a:r>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794971" y="1789968"/>
            <a:ext cx="10415954" cy="4855844"/>
          </a:xfrm>
        </p:spPr>
        <p:txBody>
          <a:bodyPr>
            <a:normAutofit lnSpcReduction="10000"/>
          </a:bodyPr>
          <a:lstStyle/>
          <a:p>
            <a:pPr algn="just">
              <a:lnSpc>
                <a:spcPct val="107000"/>
              </a:lnSpc>
              <a:spcAft>
                <a:spcPts val="0"/>
              </a:spcAft>
            </a:pPr>
            <a:r>
              <a:rPr lang="en-US" sz="2000" dirty="0">
                <a:ea typeface="Calibri" panose="020F0502020204030204" pitchFamily="34" charset="0"/>
                <a:cs typeface="Times New Roman" panose="02020603050405020304" pitchFamily="18" charset="0"/>
              </a:rPr>
              <a:t>The grant application is submitted through the faculty grants administrator using the electronic form in </a:t>
            </a:r>
            <a:r>
              <a:rPr lang="en-US" sz="2000" dirty="0" err="1">
                <a:ea typeface="Calibri" panose="020F0502020204030204" pitchFamily="34" charset="0"/>
                <a:cs typeface="Times New Roman" panose="02020603050405020304" pitchFamily="18" charset="0"/>
              </a:rPr>
              <a:t>InSIS</a:t>
            </a:r>
            <a:r>
              <a:rPr lang="en-US" sz="2000" dirty="0">
                <a:ea typeface="Calibri" panose="020F0502020204030204" pitchFamily="34" charset="0"/>
                <a:cs typeface="Times New Roman" panose="02020603050405020304" pitchFamily="18" charset="0"/>
              </a:rPr>
              <a:t>. </a:t>
            </a:r>
          </a:p>
          <a:p>
            <a:pPr algn="just">
              <a:lnSpc>
                <a:spcPct val="107000"/>
              </a:lnSpc>
              <a:spcAft>
                <a:spcPts val="0"/>
              </a:spcAft>
            </a:pPr>
            <a:endParaRPr lang="en-US" sz="1800" dirty="0">
              <a:ea typeface="Calibri" panose="020F0502020204030204" pitchFamily="34" charset="0"/>
              <a:cs typeface="Times New Roman" panose="02020603050405020304" pitchFamily="18" charset="0"/>
            </a:endParaRPr>
          </a:p>
          <a:p>
            <a:pPr algn="just">
              <a:lnSpc>
                <a:spcPct val="107000"/>
              </a:lnSpc>
              <a:spcAft>
                <a:spcPts val="0"/>
              </a:spcAft>
            </a:pPr>
            <a:r>
              <a:rPr lang="en-US" sz="2000" dirty="0">
                <a:ea typeface="Calibri" panose="020F0502020204030204" pitchFamily="34" charset="0"/>
                <a:cs typeface="Times New Roman" panose="02020603050405020304" pitchFamily="18" charset="0"/>
              </a:rPr>
              <a:t>PAPERLESS</a:t>
            </a:r>
          </a:p>
          <a:p>
            <a:pPr algn="just">
              <a:lnSpc>
                <a:spcPct val="107000"/>
              </a:lnSpc>
              <a:spcAft>
                <a:spcPts val="0"/>
              </a:spcAft>
            </a:pPr>
            <a:endParaRPr lang="en-US" sz="1800" dirty="0">
              <a:ea typeface="Calibri" panose="020F0502020204030204" pitchFamily="34" charset="0"/>
              <a:cs typeface="Times New Roman" panose="02020603050405020304" pitchFamily="18" charset="0"/>
            </a:endParaRPr>
          </a:p>
          <a:p>
            <a:pPr algn="just">
              <a:lnSpc>
                <a:spcPct val="107000"/>
              </a:lnSpc>
              <a:spcAft>
                <a:spcPts val="0"/>
              </a:spcAft>
            </a:pPr>
            <a:r>
              <a:rPr lang="en-US" sz="2000" dirty="0">
                <a:ea typeface="Calibri" panose="020F0502020204030204" pitchFamily="34" charset="0"/>
                <a:cs typeface="Times New Roman" panose="02020603050405020304" pitchFamily="18" charset="0"/>
              </a:rPr>
              <a:t>The IGC Project Card is part of the grant application – SUBMITTED through </a:t>
            </a:r>
            <a:r>
              <a:rPr lang="en-US" sz="2000" dirty="0" err="1">
                <a:ea typeface="Calibri" panose="020F0502020204030204" pitchFamily="34" charset="0"/>
                <a:cs typeface="Times New Roman" panose="02020603050405020304" pitchFamily="18" charset="0"/>
              </a:rPr>
              <a:t>InSIS</a:t>
            </a:r>
            <a:r>
              <a:rPr lang="en-US" sz="2000" dirty="0">
                <a:ea typeface="Calibri" panose="020F0502020204030204" pitchFamily="34" charset="0"/>
                <a:cs typeface="Times New Roman" panose="02020603050405020304" pitchFamily="18" charset="0"/>
              </a:rPr>
              <a:t>.</a:t>
            </a:r>
          </a:p>
          <a:p>
            <a:pPr algn="just">
              <a:lnSpc>
                <a:spcPct val="107000"/>
              </a:lnSpc>
              <a:spcAft>
                <a:spcPts val="0"/>
              </a:spcAft>
            </a:pPr>
            <a:r>
              <a:rPr lang="en-US" sz="2000" dirty="0">
                <a:ea typeface="Calibri" panose="020F0502020204030204" pitchFamily="34" charset="0"/>
                <a:cs typeface="Times New Roman" panose="02020603050405020304" pitchFamily="18" charset="0"/>
              </a:rPr>
              <a:t>The proposal is evaluated in terms of the expected contribution of the project to the scientific development of the faculty and VSE, the quality of expected publication outputs, the elaboration of the project proposal and the adequacy of financial requirements.</a:t>
            </a:r>
          </a:p>
          <a:p>
            <a:pPr algn="just">
              <a:lnSpc>
                <a:spcPct val="107000"/>
              </a:lnSpc>
              <a:spcAft>
                <a:spcPts val="0"/>
              </a:spcAft>
            </a:pPr>
            <a:endParaRPr lang="en-US" sz="2000" dirty="0">
              <a:ea typeface="Calibri" panose="020F0502020204030204" pitchFamily="34" charset="0"/>
              <a:cs typeface="Times New Roman" panose="02020603050405020304" pitchFamily="18" charset="0"/>
            </a:endParaRPr>
          </a:p>
          <a:p>
            <a:pPr marL="0" indent="0" algn="just">
              <a:lnSpc>
                <a:spcPct val="107000"/>
              </a:lnSpc>
              <a:spcAft>
                <a:spcPts val="0"/>
              </a:spcAft>
              <a:buNone/>
            </a:pPr>
            <a:r>
              <a:rPr lang="en-US" sz="2000" dirty="0">
                <a:ea typeface="Calibri" panose="020F0502020204030204" pitchFamily="34" charset="0"/>
                <a:cs typeface="Times New Roman" panose="02020603050405020304" pitchFamily="18" charset="0"/>
              </a:rPr>
              <a:t>* </a:t>
            </a:r>
            <a:r>
              <a:rPr lang="en-US" sz="2000" i="1" dirty="0">
                <a:ea typeface="Calibri" panose="020F0502020204030204" pitchFamily="34" charset="0"/>
                <a:cs typeface="Times New Roman" panose="02020603050405020304" pitchFamily="18" charset="0"/>
              </a:rPr>
              <a:t>administrators are listed in the Faculty Grant Councils table (website) or on the intranet of the Research Office</a:t>
            </a:r>
          </a:p>
          <a:p>
            <a:pPr algn="just">
              <a:lnSpc>
                <a:spcPct val="107000"/>
              </a:lnSpc>
              <a:spcAft>
                <a:spcPts val="0"/>
              </a:spcAft>
            </a:pPr>
            <a:endParaRPr lang="en-US" dirty="0">
              <a:ea typeface="Calibri" panose="020F0502020204030204" pitchFamily="34" charset="0"/>
              <a:cs typeface="Times New Roman" panose="02020603050405020304" pitchFamily="18" charset="0"/>
            </a:endParaRPr>
          </a:p>
          <a:p>
            <a:pPr marL="0" indent="0" algn="just">
              <a:lnSpc>
                <a:spcPct val="107000"/>
              </a:lnSpc>
              <a:buNone/>
            </a:pPr>
            <a:endParaRPr lang="en-US" altLang="cs-CZ" b="1" i="1" dirty="0"/>
          </a:p>
          <a:p>
            <a:endParaRPr lang="en-US" dirty="0"/>
          </a:p>
        </p:txBody>
      </p:sp>
    </p:spTree>
    <p:extLst>
      <p:ext uri="{BB962C8B-B14F-4D97-AF65-F5344CB8AC3E}">
        <p14:creationId xmlns:p14="http://schemas.microsoft.com/office/powerpoint/2010/main" val="5096123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rmAutofit/>
          </a:bodyPr>
          <a:lstStyle/>
          <a:p>
            <a:r>
              <a:rPr lang="en-US" sz="2800"/>
              <a:t>Sanctions in case the project was evaluated </a:t>
            </a:r>
            <a:r>
              <a:rPr lang="en-US" sz="2800">
                <a:ea typeface="Calibri" panose="020F0502020204030204" pitchFamily="34" charset="0"/>
                <a:cs typeface="Times New Roman" panose="02020603050405020304" pitchFamily="18" charset="0"/>
              </a:rPr>
              <a:t>"unfulfilled"</a:t>
            </a:r>
            <a:endParaRPr lang="en-US" sz="2800"/>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5"/>
            <a:ext cx="10415954" cy="3430503"/>
          </a:xfrm>
        </p:spPr>
        <p:txBody>
          <a:bodyPr>
            <a:normAutofit/>
          </a:bodyPr>
          <a:lstStyle/>
          <a:p>
            <a:pPr algn="just">
              <a:lnSpc>
                <a:spcPct val="107000"/>
              </a:lnSpc>
              <a:spcAft>
                <a:spcPts val="0"/>
              </a:spcAft>
            </a:pPr>
            <a:endParaRPr lang="cs-CZ" sz="2200" dirty="0">
              <a:ea typeface="Calibri" panose="020F0502020204030204" pitchFamily="34" charset="0"/>
              <a:cs typeface="Times New Roman" panose="02020603050405020304" pitchFamily="18" charset="0"/>
            </a:endParaRPr>
          </a:p>
          <a:p>
            <a:pPr algn="just">
              <a:lnSpc>
                <a:spcPct val="107000"/>
              </a:lnSpc>
              <a:spcAft>
                <a:spcPts val="0"/>
              </a:spcAft>
            </a:pPr>
            <a:r>
              <a:rPr lang="en-US" sz="2200" dirty="0">
                <a:ea typeface="Calibri" panose="020F0502020204030204" pitchFamily="34" charset="0"/>
                <a:cs typeface="Times New Roman" panose="02020603050405020304" pitchFamily="18" charset="0"/>
              </a:rPr>
              <a:t>If in the previous years an IGC project of such a proposer was evaluated "unfulfilled", a proposal of an IGC project made by this proposer will be not approved for the duration of 5 years.</a:t>
            </a:r>
            <a:endParaRPr lang="cs-CZ" altLang="cs-CZ" sz="2200" i="1" dirty="0"/>
          </a:p>
          <a:p>
            <a:endParaRPr lang="en-GB" dirty="0"/>
          </a:p>
        </p:txBody>
      </p:sp>
    </p:spTree>
    <p:extLst>
      <p:ext uri="{BB962C8B-B14F-4D97-AF65-F5344CB8AC3E}">
        <p14:creationId xmlns:p14="http://schemas.microsoft.com/office/powerpoint/2010/main" val="14667921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rmAutofit/>
          </a:bodyPr>
          <a:lstStyle/>
          <a:p>
            <a:r>
              <a:rPr lang="en-GB" sz="2800" dirty="0"/>
              <a:t>Projects Approved for Funding </a:t>
            </a:r>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4495800"/>
          </a:xfrm>
        </p:spPr>
        <p:txBody>
          <a:bodyPr>
            <a:normAutofit fontScale="70000" lnSpcReduction="20000"/>
          </a:bodyPr>
          <a:lstStyle/>
          <a:p>
            <a:pPr marL="0" indent="0" algn="just">
              <a:buNone/>
            </a:pPr>
            <a:endParaRPr lang="en-GB" altLang="cs-CZ" b="1" dirty="0"/>
          </a:p>
          <a:p>
            <a:pPr algn="just">
              <a:lnSpc>
                <a:spcPct val="107000"/>
              </a:lnSpc>
              <a:spcAft>
                <a:spcPts val="0"/>
              </a:spcAft>
            </a:pPr>
            <a:r>
              <a:rPr lang="en-GB" dirty="0">
                <a:ea typeface="Calibri" panose="020F0502020204030204" pitchFamily="34" charset="0"/>
                <a:cs typeface="Times New Roman" panose="02020603050405020304" pitchFamily="18" charset="0"/>
              </a:rPr>
              <a:t>Grant funds management is subject to the Rules of the Internal Grant Competition Rules valid in the year of the call.  </a:t>
            </a:r>
          </a:p>
          <a:p>
            <a:pPr algn="just">
              <a:lnSpc>
                <a:spcPct val="107000"/>
              </a:lnSpc>
              <a:spcAft>
                <a:spcPts val="0"/>
              </a:spcAft>
            </a:pPr>
            <a:endParaRPr lang="en-GB" dirty="0">
              <a:ea typeface="Calibri" panose="020F0502020204030204" pitchFamily="34" charset="0"/>
              <a:cs typeface="Times New Roman" panose="02020603050405020304" pitchFamily="18" charset="0"/>
            </a:endParaRPr>
          </a:p>
          <a:p>
            <a:pPr algn="just">
              <a:lnSpc>
                <a:spcPct val="107000"/>
              </a:lnSpc>
              <a:spcAft>
                <a:spcPts val="0"/>
              </a:spcAft>
            </a:pPr>
            <a:r>
              <a:rPr lang="en-GB" dirty="0">
                <a:ea typeface="Calibri" panose="020F0502020204030204" pitchFamily="34" charset="0"/>
                <a:cs typeface="Times New Roman" panose="02020603050405020304" pitchFamily="18" charset="0"/>
              </a:rPr>
              <a:t>Funding for the project is provided on the basis of an </a:t>
            </a:r>
            <a:r>
              <a:rPr lang="en-GB" b="1" dirty="0">
                <a:ea typeface="Calibri" panose="020F0502020204030204" pitchFamily="34" charset="0"/>
                <a:cs typeface="Times New Roman" panose="02020603050405020304" pitchFamily="18" charset="0"/>
              </a:rPr>
              <a:t>agreement</a:t>
            </a:r>
            <a:r>
              <a:rPr lang="en-GB" dirty="0">
                <a:ea typeface="Calibri" panose="020F0502020204030204" pitchFamily="34" charset="0"/>
                <a:cs typeface="Times New Roman" panose="02020603050405020304" pitchFamily="18" charset="0"/>
              </a:rPr>
              <a:t> concluded between the researcher and VSE.</a:t>
            </a:r>
          </a:p>
          <a:p>
            <a:pPr algn="just">
              <a:lnSpc>
                <a:spcPct val="107000"/>
              </a:lnSpc>
              <a:spcAft>
                <a:spcPts val="0"/>
              </a:spcAft>
            </a:pPr>
            <a:endParaRPr lang="en-GB" dirty="0">
              <a:ea typeface="Calibri" panose="020F0502020204030204" pitchFamily="34" charset="0"/>
              <a:cs typeface="Times New Roman" panose="02020603050405020304" pitchFamily="18" charset="0"/>
            </a:endParaRPr>
          </a:p>
          <a:p>
            <a:pPr marL="0" indent="0" algn="just">
              <a:lnSpc>
                <a:spcPct val="107000"/>
              </a:lnSpc>
              <a:buNone/>
            </a:pPr>
            <a:endParaRPr lang="en-GB" altLang="cs-CZ" b="1" i="1" dirty="0"/>
          </a:p>
          <a:p>
            <a:pPr marL="0" indent="0" algn="just">
              <a:lnSpc>
                <a:spcPct val="107000"/>
              </a:lnSpc>
              <a:buNone/>
            </a:pPr>
            <a:r>
              <a:rPr lang="en-GB" altLang="cs-CZ" i="1" dirty="0"/>
              <a:t>By signing the agreement, the researcher, w</a:t>
            </a:r>
            <a:r>
              <a:rPr lang="en-GB" i="1" dirty="0"/>
              <a:t>hen carrying out the project,</a:t>
            </a:r>
            <a:r>
              <a:rPr lang="en-GB" altLang="cs-CZ" i="1" dirty="0"/>
              <a:t>  undertakes to adhere to all related regulations, measures and instructions and use grant funds duly and economically and in compliance with the purposes and objections specified in the project and all generally binding legal provisions, VSE regulations, regulations of the respective f</a:t>
            </a:r>
            <a:r>
              <a:rPr lang="en-GB" altLang="cs-CZ" sz="2700" i="1" dirty="0"/>
              <a:t>aculty and the Rules of the Internal Grant Competition.</a:t>
            </a:r>
          </a:p>
          <a:p>
            <a:endParaRPr lang="en-GB" dirty="0"/>
          </a:p>
        </p:txBody>
      </p:sp>
    </p:spTree>
    <p:extLst>
      <p:ext uri="{BB962C8B-B14F-4D97-AF65-F5344CB8AC3E}">
        <p14:creationId xmlns:p14="http://schemas.microsoft.com/office/powerpoint/2010/main" val="760264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rmAutofit/>
          </a:bodyPr>
          <a:lstStyle/>
          <a:p>
            <a:r>
              <a:rPr lang="cs-CZ" sz="2800" dirty="0"/>
              <a:t>IGC 2024</a:t>
            </a:r>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4495800"/>
          </a:xfrm>
        </p:spPr>
        <p:txBody>
          <a:bodyPr>
            <a:normAutofit/>
          </a:bodyPr>
          <a:lstStyle/>
          <a:p>
            <a:pPr marL="0" indent="0" algn="just">
              <a:buNone/>
            </a:pPr>
            <a:r>
              <a:rPr lang="en-GB" altLang="cs-CZ" b="1" dirty="0"/>
              <a:t>Fur</a:t>
            </a:r>
            <a:r>
              <a:rPr lang="cs-CZ" altLang="cs-CZ" b="1" dirty="0"/>
              <a:t>t</a:t>
            </a:r>
            <a:r>
              <a:rPr lang="en-GB" altLang="cs-CZ" b="1" dirty="0"/>
              <a:t>her Information</a:t>
            </a:r>
          </a:p>
          <a:p>
            <a:pPr marL="0" indent="0" algn="just">
              <a:buNone/>
            </a:pPr>
            <a:endParaRPr lang="en-GB" altLang="cs-CZ" b="1" dirty="0"/>
          </a:p>
          <a:p>
            <a:pPr algn="just">
              <a:lnSpc>
                <a:spcPct val="107000"/>
              </a:lnSpc>
              <a:spcAft>
                <a:spcPts val="0"/>
              </a:spcAft>
            </a:pPr>
            <a:r>
              <a:rPr lang="en-GB" dirty="0">
                <a:ea typeface="Calibri" panose="020F0502020204030204" pitchFamily="34" charset="0"/>
                <a:cs typeface="Times New Roman" panose="02020603050405020304" pitchFamily="18" charset="0"/>
              </a:rPr>
              <a:t>Overview of projects funded in previous years</a:t>
            </a:r>
          </a:p>
          <a:p>
            <a:pPr marL="0" indent="0" algn="just">
              <a:lnSpc>
                <a:spcPct val="107000"/>
              </a:lnSpc>
              <a:spcAft>
                <a:spcPts val="0"/>
              </a:spcAft>
              <a:buNone/>
            </a:pPr>
            <a:r>
              <a:rPr lang="en-GB" sz="2000" dirty="0">
                <a:ea typeface="Calibri" panose="020F0502020204030204" pitchFamily="34" charset="0"/>
                <a:cs typeface="Times New Roman" panose="02020603050405020304" pitchFamily="18" charset="0"/>
              </a:rPr>
              <a:t>	</a:t>
            </a:r>
            <a:r>
              <a:rPr lang="en-GB" altLang="cs-CZ" sz="1800" b="1" i="1" dirty="0">
                <a:hlinkClick r:id="rId2"/>
              </a:rPr>
              <a:t>https://veda.vse.cz/podpora-vedy/granty/interni-grantova-soutez/projekty-igs/</a:t>
            </a:r>
            <a:endParaRPr lang="en-GB" altLang="cs-CZ" sz="1800" b="1" i="1" dirty="0"/>
          </a:p>
          <a:p>
            <a:endParaRPr lang="en-GB" dirty="0"/>
          </a:p>
        </p:txBody>
      </p:sp>
    </p:spTree>
    <p:extLst>
      <p:ext uri="{BB962C8B-B14F-4D97-AF65-F5344CB8AC3E}">
        <p14:creationId xmlns:p14="http://schemas.microsoft.com/office/powerpoint/2010/main" val="632830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text 4">
            <a:extLst>
              <a:ext uri="{FF2B5EF4-FFF2-40B4-BE49-F238E27FC236}">
                <a16:creationId xmlns:a16="http://schemas.microsoft.com/office/drawing/2014/main" id="{E6735602-8773-448C-B18F-D4F60A6354AB}"/>
              </a:ext>
            </a:extLst>
          </p:cNvPr>
          <p:cNvSpPr>
            <a:spLocks noGrp="1"/>
          </p:cNvSpPr>
          <p:nvPr>
            <p:ph type="body" idx="15"/>
          </p:nvPr>
        </p:nvSpPr>
        <p:spPr>
          <a:xfrm>
            <a:off x="7634894" y="870423"/>
            <a:ext cx="3718906" cy="311628"/>
          </a:xfrm>
        </p:spPr>
        <p:txBody>
          <a:bodyPr/>
          <a:lstStyle/>
          <a:p>
            <a:r>
              <a:rPr lang="cs-CZ" dirty="0"/>
              <a:t>Soňa Macurová</a:t>
            </a:r>
          </a:p>
        </p:txBody>
      </p:sp>
      <p:sp>
        <p:nvSpPr>
          <p:cNvPr id="8" name="Zástupný text 5">
            <a:extLst>
              <a:ext uri="{FF2B5EF4-FFF2-40B4-BE49-F238E27FC236}">
                <a16:creationId xmlns:a16="http://schemas.microsoft.com/office/drawing/2014/main" id="{3D278655-6147-4E05-B049-540822056D8F}"/>
              </a:ext>
            </a:extLst>
          </p:cNvPr>
          <p:cNvSpPr>
            <a:spLocks noGrp="1"/>
          </p:cNvSpPr>
          <p:nvPr>
            <p:ph type="body" idx="16"/>
          </p:nvPr>
        </p:nvSpPr>
        <p:spPr>
          <a:xfrm>
            <a:off x="7634894" y="1182051"/>
            <a:ext cx="3718906" cy="311628"/>
          </a:xfrm>
        </p:spPr>
        <p:txBody>
          <a:bodyPr/>
          <a:lstStyle/>
          <a:p>
            <a:r>
              <a:rPr lang="en-US" dirty="0"/>
              <a:t>Office for Science and Research</a:t>
            </a:r>
            <a:endParaRPr lang="cs-CZ" dirty="0"/>
          </a:p>
        </p:txBody>
      </p:sp>
      <p:sp>
        <p:nvSpPr>
          <p:cNvPr id="9" name="Nadpis 2">
            <a:extLst>
              <a:ext uri="{FF2B5EF4-FFF2-40B4-BE49-F238E27FC236}">
                <a16:creationId xmlns:a16="http://schemas.microsoft.com/office/drawing/2014/main" id="{14428FA0-ACBE-433D-84F3-A266F52268AF}"/>
              </a:ext>
            </a:extLst>
          </p:cNvPr>
          <p:cNvSpPr>
            <a:spLocks noGrp="1"/>
          </p:cNvSpPr>
          <p:nvPr>
            <p:ph type="ctrTitle"/>
          </p:nvPr>
        </p:nvSpPr>
        <p:spPr>
          <a:xfrm>
            <a:off x="838199" y="3115624"/>
            <a:ext cx="10515601" cy="1106575"/>
          </a:xfrm>
        </p:spPr>
        <p:txBody>
          <a:bodyPr/>
          <a:lstStyle/>
          <a:p>
            <a:r>
              <a:rPr lang="en-GB"/>
              <a:t>Thank for your attention</a:t>
            </a:r>
          </a:p>
        </p:txBody>
      </p:sp>
    </p:spTree>
    <p:extLst>
      <p:ext uri="{BB962C8B-B14F-4D97-AF65-F5344CB8AC3E}">
        <p14:creationId xmlns:p14="http://schemas.microsoft.com/office/powerpoint/2010/main" val="11485519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rmAutofit/>
          </a:bodyPr>
          <a:lstStyle/>
          <a:p>
            <a:r>
              <a:rPr lang="cs-CZ" sz="2800" dirty="0"/>
              <a:t>IGC 2024</a:t>
            </a:r>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3720233"/>
          </a:xfrm>
        </p:spPr>
        <p:txBody>
          <a:bodyPr>
            <a:normAutofit fontScale="92500" lnSpcReduction="20000"/>
          </a:bodyPr>
          <a:lstStyle/>
          <a:p>
            <a:r>
              <a:rPr lang="en-GB" b="1" dirty="0"/>
              <a:t>Financial source for internal grants comes from the state budget as resources for specific university research (within targeted research)</a:t>
            </a:r>
          </a:p>
          <a:p>
            <a:pPr marL="457200" lvl="1" indent="0" algn="just">
              <a:buNone/>
            </a:pPr>
            <a:r>
              <a:rPr lang="en-GB" dirty="0"/>
              <a:t>(The Ministry of Education, Youth and Sports of the Czech Republic decides on the provision of targeted support for specific university research in accordance with the Act on Support for Research, Experimental Development and Innovation)</a:t>
            </a:r>
            <a:endParaRPr lang="cs-CZ" dirty="0"/>
          </a:p>
          <a:p>
            <a:pPr marL="457200" lvl="1" indent="0" algn="just">
              <a:buNone/>
            </a:pPr>
            <a:endParaRPr lang="en-GB" dirty="0"/>
          </a:p>
          <a:p>
            <a:pPr marL="457200" lvl="1" indent="0">
              <a:buNone/>
            </a:pPr>
            <a:endParaRPr lang="en-GB" dirty="0"/>
          </a:p>
          <a:p>
            <a:r>
              <a:rPr lang="en-GB" b="1" dirty="0"/>
              <a:t>IGC is governed by the VSE Grant Regulations and by the Rules of the Internal Grant Competition </a:t>
            </a:r>
          </a:p>
          <a:p>
            <a:pPr marL="457200" lvl="1" indent="0">
              <a:buNone/>
            </a:pPr>
            <a:endParaRPr lang="en-GB" dirty="0"/>
          </a:p>
          <a:p>
            <a:endParaRPr lang="cs-CZ" dirty="0"/>
          </a:p>
          <a:p>
            <a:endParaRPr lang="cs-CZ" dirty="0"/>
          </a:p>
          <a:p>
            <a:endParaRPr lang="en-GB" dirty="0"/>
          </a:p>
        </p:txBody>
      </p:sp>
    </p:spTree>
    <p:extLst>
      <p:ext uri="{BB962C8B-B14F-4D97-AF65-F5344CB8AC3E}">
        <p14:creationId xmlns:p14="http://schemas.microsoft.com/office/powerpoint/2010/main" val="22720598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Autofit/>
          </a:bodyPr>
          <a:lstStyle/>
          <a:p>
            <a:r>
              <a:rPr lang="pl-PL" sz="3400" dirty="0"/>
              <a:t>Principles of IGC (valid for projects started in 2024)</a:t>
            </a:r>
            <a:endParaRPr lang="cs-CZ" sz="3400" dirty="0"/>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88023" y="1789967"/>
            <a:ext cx="10415954" cy="4832505"/>
          </a:xfrm>
        </p:spPr>
        <p:txBody>
          <a:bodyPr>
            <a:normAutofit fontScale="55000" lnSpcReduction="20000"/>
          </a:bodyPr>
          <a:lstStyle/>
          <a:p>
            <a:pPr algn="ctr">
              <a:buSzPct val="60000"/>
              <a:buNone/>
            </a:pPr>
            <a:r>
              <a:rPr lang="en-US" altLang="cs-CZ"/>
              <a:t>Key information - </a:t>
            </a:r>
            <a:r>
              <a:rPr lang="en-US">
                <a:hlinkClick r:id="rId2"/>
              </a:rPr>
              <a:t>Intranet of the Research Office </a:t>
            </a:r>
            <a:r>
              <a:rPr lang="en-US" altLang="cs-CZ">
                <a:hlinkClick r:id="rId3"/>
              </a:rPr>
              <a:t> </a:t>
            </a:r>
            <a:endParaRPr lang="en-US" altLang="cs-CZ"/>
          </a:p>
          <a:p>
            <a:pPr algn="ctr">
              <a:buSzPct val="60000"/>
              <a:buNone/>
            </a:pPr>
            <a:r>
              <a:rPr lang="en-US" altLang="cs-CZ"/>
              <a:t>Detailed information  </a:t>
            </a:r>
            <a:r>
              <a:rPr lang="en-US" altLang="cs-CZ">
                <a:hlinkClick r:id="rId4"/>
              </a:rPr>
              <a:t>Web of the Resech Office </a:t>
            </a:r>
            <a:r>
              <a:rPr lang="en-US" altLang="cs-CZ"/>
              <a:t> </a:t>
            </a:r>
            <a:r>
              <a:rPr lang="en-US" altLang="cs-CZ">
                <a:hlinkClick r:id="rId5"/>
              </a:rPr>
              <a:t> </a:t>
            </a:r>
            <a:endParaRPr lang="en-US" altLang="cs-CZ"/>
          </a:p>
          <a:p>
            <a:pPr algn="ctr">
              <a:buSzPct val="60000"/>
              <a:buNone/>
            </a:pPr>
            <a:endParaRPr lang="en-US" altLang="cs-CZ"/>
          </a:p>
          <a:p>
            <a:pPr algn="ctr">
              <a:buSzPct val="60000"/>
              <a:buNone/>
            </a:pPr>
            <a:r>
              <a:rPr lang="en-US" altLang="cs-CZ"/>
              <a:t>Science &amp; Research Support – Grants – Internal Competition</a:t>
            </a:r>
          </a:p>
          <a:p>
            <a:pPr marL="0" indent="0" algn="ctr">
              <a:buNone/>
            </a:pPr>
            <a:r>
              <a:rPr lang="en-US"/>
              <a:t>2024 IGC Documentation:   </a:t>
            </a:r>
            <a:r>
              <a:rPr lang="en-US">
                <a:hlinkClick r:id="rId6"/>
              </a:rPr>
              <a:t>Principles of Internal Grant Competition (valid for projects starting in 2024)</a:t>
            </a:r>
            <a:endParaRPr lang="en-US"/>
          </a:p>
          <a:p>
            <a:pPr algn="ctr">
              <a:buSzPct val="60000"/>
              <a:buNone/>
            </a:pPr>
            <a:endParaRPr lang="en-US" altLang="cs-CZ" b="1"/>
          </a:p>
          <a:p>
            <a:pPr marL="285750" indent="-285750"/>
            <a:r>
              <a:rPr lang="en-US"/>
              <a:t>Call for 2024 Internal Grant Competition </a:t>
            </a:r>
          </a:p>
          <a:p>
            <a:pPr marL="285750" indent="-285750"/>
            <a:r>
              <a:rPr lang="en-US"/>
              <a:t>Internal Grant Competition Schedule 2024</a:t>
            </a:r>
          </a:p>
          <a:p>
            <a:pPr marL="285750" indent="-285750"/>
            <a:r>
              <a:rPr lang="en-US"/>
              <a:t>Rules of the Internal Grant Competition at VSE</a:t>
            </a:r>
          </a:p>
          <a:p>
            <a:pPr marL="285750" indent="-285750"/>
            <a:r>
              <a:rPr lang="en-US"/>
              <a:t>Criteria for Evaluating Proposals IGC</a:t>
            </a:r>
          </a:p>
          <a:p>
            <a:pPr marL="285750" indent="-285750"/>
            <a:r>
              <a:rPr lang="en-US"/>
              <a:t>Suggestions regarding the evaluation of final reports of IGC student scientific projects</a:t>
            </a:r>
          </a:p>
          <a:p>
            <a:pPr marL="285750" indent="-285750"/>
            <a:r>
              <a:rPr lang="en-US"/>
              <a:t>Faculty Grant Councils </a:t>
            </a:r>
          </a:p>
          <a:p>
            <a:pPr marL="285750" indent="-285750"/>
            <a:r>
              <a:rPr lang="en-US"/>
              <a:t>Grant Committee</a:t>
            </a:r>
          </a:p>
          <a:p>
            <a:pPr marL="285750" indent="-285750"/>
            <a:r>
              <a:rPr lang="en-US"/>
              <a:t>FAQ</a:t>
            </a:r>
          </a:p>
          <a:p>
            <a:endParaRPr lang="en-US"/>
          </a:p>
          <a:p>
            <a:endParaRPr lang="en-US"/>
          </a:p>
          <a:p>
            <a:endParaRPr lang="en-US"/>
          </a:p>
        </p:txBody>
      </p:sp>
    </p:spTree>
    <p:extLst>
      <p:ext uri="{BB962C8B-B14F-4D97-AF65-F5344CB8AC3E}">
        <p14:creationId xmlns:p14="http://schemas.microsoft.com/office/powerpoint/2010/main" val="59298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rmAutofit/>
          </a:bodyPr>
          <a:lstStyle/>
          <a:p>
            <a:r>
              <a:rPr lang="cs-CZ" sz="2800" dirty="0"/>
              <a:t>IGC 2024</a:t>
            </a:r>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4495800"/>
          </a:xfrm>
        </p:spPr>
        <p:txBody>
          <a:bodyPr>
            <a:normAutofit/>
          </a:bodyPr>
          <a:lstStyle/>
          <a:p>
            <a:pPr marL="457200" lvl="1" indent="0">
              <a:buNone/>
            </a:pPr>
            <a:endParaRPr lang="cs-CZ" dirty="0"/>
          </a:p>
          <a:p>
            <a:pPr marL="457200" lvl="1" indent="0">
              <a:buNone/>
            </a:pPr>
            <a:endParaRPr lang="en-GB" dirty="0"/>
          </a:p>
          <a:p>
            <a:r>
              <a:rPr lang="en-GB" dirty="0"/>
              <a:t>Call 202</a:t>
            </a:r>
            <a:r>
              <a:rPr lang="cs-CZ" dirty="0"/>
              <a:t>4</a:t>
            </a:r>
            <a:r>
              <a:rPr lang="en-GB" dirty="0"/>
              <a:t>:			</a:t>
            </a:r>
            <a:r>
              <a:rPr lang="cs-CZ" dirty="0"/>
              <a:t>1</a:t>
            </a:r>
            <a:r>
              <a:rPr lang="en-US" dirty="0"/>
              <a:t>1</a:t>
            </a:r>
            <a:r>
              <a:rPr lang="en-GB" dirty="0"/>
              <a:t> October </a:t>
            </a:r>
            <a:r>
              <a:rPr lang="cs-CZ" dirty="0"/>
              <a:t>2023</a:t>
            </a:r>
            <a:endParaRPr lang="en-GB" dirty="0"/>
          </a:p>
          <a:p>
            <a:r>
              <a:rPr lang="en-GB" dirty="0"/>
              <a:t>Application closing date: 	</a:t>
            </a:r>
            <a:r>
              <a:rPr lang="cs-CZ" dirty="0"/>
              <a:t>14</a:t>
            </a:r>
            <a:r>
              <a:rPr lang="en-GB" dirty="0"/>
              <a:t> December </a:t>
            </a:r>
            <a:r>
              <a:rPr lang="cs-CZ" dirty="0"/>
              <a:t>2023</a:t>
            </a:r>
            <a:endParaRPr lang="en-GB" dirty="0"/>
          </a:p>
          <a:p>
            <a:r>
              <a:rPr lang="en-GB" dirty="0"/>
              <a:t>Project start date:		1 March </a:t>
            </a:r>
            <a:r>
              <a:rPr lang="cs-CZ" dirty="0"/>
              <a:t>2024</a:t>
            </a:r>
            <a:endParaRPr lang="en-GB" dirty="0"/>
          </a:p>
          <a:p>
            <a:endParaRPr lang="en-GB" dirty="0"/>
          </a:p>
        </p:txBody>
      </p:sp>
    </p:spTree>
    <p:extLst>
      <p:ext uri="{BB962C8B-B14F-4D97-AF65-F5344CB8AC3E}">
        <p14:creationId xmlns:p14="http://schemas.microsoft.com/office/powerpoint/2010/main" val="31741495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rmAutofit/>
          </a:bodyPr>
          <a:lstStyle/>
          <a:p>
            <a:r>
              <a:rPr lang="en-GB" sz="2800" dirty="0"/>
              <a:t>Application</a:t>
            </a:r>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4495800"/>
          </a:xfrm>
        </p:spPr>
        <p:txBody>
          <a:bodyPr>
            <a:normAutofit/>
          </a:bodyPr>
          <a:lstStyle/>
          <a:p>
            <a:r>
              <a:rPr lang="en-GB"/>
              <a:t>Application can be submitted by</a:t>
            </a:r>
          </a:p>
          <a:p>
            <a:pPr lvl="1"/>
            <a:r>
              <a:rPr lang="en-GB" b="1"/>
              <a:t>Student in a doctoral study programme at VSE </a:t>
            </a:r>
            <a:r>
              <a:rPr lang="en-GB" i="1"/>
              <a:t>(in full-time or combined study form) </a:t>
            </a:r>
          </a:p>
          <a:p>
            <a:pPr marL="457200" lvl="1" indent="0">
              <a:buNone/>
            </a:pPr>
            <a:endParaRPr lang="en-GB"/>
          </a:p>
          <a:p>
            <a:pPr lvl="1"/>
            <a:r>
              <a:rPr lang="en-GB" b="1"/>
              <a:t>Member of academic staff </a:t>
            </a:r>
            <a:r>
              <a:rPr lang="en-GB"/>
              <a:t>employed at VSE  </a:t>
            </a:r>
          </a:p>
          <a:p>
            <a:pPr marL="457200" lvl="1" indent="0">
              <a:buNone/>
            </a:pPr>
            <a:endParaRPr lang="en-GB"/>
          </a:p>
          <a:p>
            <a:pPr lvl="1"/>
            <a:r>
              <a:rPr lang="en-GB">
                <a:solidFill>
                  <a:srgbClr val="333333"/>
                </a:solidFill>
              </a:rPr>
              <a:t>Other research team members may be students of a doctoral study programme and students of a master’s study programme at VSE, members of academic or R&amp;D staff at VSE.</a:t>
            </a:r>
            <a:endParaRPr lang="en-GB"/>
          </a:p>
          <a:p>
            <a:endParaRPr lang="en-GB"/>
          </a:p>
        </p:txBody>
      </p:sp>
    </p:spTree>
    <p:extLst>
      <p:ext uri="{BB962C8B-B14F-4D97-AF65-F5344CB8AC3E}">
        <p14:creationId xmlns:p14="http://schemas.microsoft.com/office/powerpoint/2010/main" val="25314082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rmAutofit/>
          </a:bodyPr>
          <a:lstStyle/>
          <a:p>
            <a:r>
              <a:rPr lang="pl-PL" sz="2800" dirty="0"/>
              <a:t>Project Type</a:t>
            </a:r>
            <a:endParaRPr lang="cs-CZ" sz="2800" dirty="0"/>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4495800"/>
          </a:xfrm>
        </p:spPr>
        <p:txBody>
          <a:bodyPr>
            <a:normAutofit fontScale="55000" lnSpcReduction="20000"/>
          </a:bodyPr>
          <a:lstStyle/>
          <a:p>
            <a:r>
              <a:rPr lang="en-GB" b="1" dirty="0"/>
              <a:t>Student scientific project </a:t>
            </a:r>
            <a:r>
              <a:rPr lang="en-GB" dirty="0"/>
              <a:t> (a faculty, or inter-faculty, project*). The project duration** of this type is 12 to 36 months.</a:t>
            </a:r>
          </a:p>
          <a:p>
            <a:pPr marL="457200" lvl="1" indent="0">
              <a:buNone/>
            </a:pPr>
            <a:endParaRPr lang="en-GB" dirty="0"/>
          </a:p>
          <a:p>
            <a:r>
              <a:rPr lang="en-GB" b="1" dirty="0"/>
              <a:t>Project for the organisation of a student scientific conference held in the Czech Republic  </a:t>
            </a:r>
            <a:r>
              <a:rPr lang="en-GB" dirty="0"/>
              <a:t>(a faculty project only). The project duration** of this type is 12 to 24 months.</a:t>
            </a:r>
          </a:p>
          <a:p>
            <a:endParaRPr lang="en-GB" dirty="0"/>
          </a:p>
          <a:p>
            <a:r>
              <a:rPr lang="en-GB" dirty="0"/>
              <a:t>In the year of the IGC call, the applicant may submit </a:t>
            </a:r>
            <a:r>
              <a:rPr lang="en-GB" b="1" dirty="0"/>
              <a:t>only 1 application for a scientific project and 1 application for the organisation of a student scientific conference, </a:t>
            </a:r>
            <a:r>
              <a:rPr lang="en-GB" dirty="0"/>
              <a:t>and may participate as a member of research teams of other projects  </a:t>
            </a:r>
          </a:p>
          <a:p>
            <a:endParaRPr lang="en-GB" dirty="0"/>
          </a:p>
          <a:p>
            <a:r>
              <a:rPr lang="en-GB" dirty="0"/>
              <a:t>The application </a:t>
            </a:r>
            <a:r>
              <a:rPr lang="en-US" dirty="0"/>
              <a:t>shall be</a:t>
            </a:r>
            <a:r>
              <a:rPr lang="en-GB" dirty="0"/>
              <a:t> submitted in </a:t>
            </a:r>
            <a:r>
              <a:rPr lang="en-GB" sz="3600" b="1" dirty="0"/>
              <a:t>English</a:t>
            </a:r>
            <a:r>
              <a:rPr lang="en-GB" dirty="0"/>
              <a:t>.</a:t>
            </a:r>
          </a:p>
          <a:p>
            <a:endParaRPr lang="en-GB" dirty="0"/>
          </a:p>
          <a:p>
            <a:pPr marL="457200" lvl="1" indent="0">
              <a:buNone/>
            </a:pPr>
            <a:endParaRPr lang="en-GB" dirty="0"/>
          </a:p>
          <a:p>
            <a:pPr marL="0" indent="0">
              <a:buNone/>
            </a:pPr>
            <a:r>
              <a:rPr lang="en-GB" dirty="0"/>
              <a:t>*   </a:t>
            </a:r>
            <a:r>
              <a:rPr lang="en-GB" i="1" dirty="0"/>
              <a:t>The possibility of supporting inter-faculty projects is always regulated in the call for IGC for the relevant year.</a:t>
            </a:r>
          </a:p>
          <a:p>
            <a:pPr marL="0" indent="0">
              <a:buNone/>
            </a:pPr>
            <a:r>
              <a:rPr lang="en-GB" i="1" dirty="0"/>
              <a:t>**   The project duration is the period since the project start date until the approval of the final report by the Grant Committee.</a:t>
            </a:r>
          </a:p>
          <a:p>
            <a:pPr marL="0" indent="0">
              <a:buNone/>
            </a:pPr>
            <a:endParaRPr lang="en-GB" dirty="0"/>
          </a:p>
          <a:p>
            <a:endParaRPr lang="en-GB" dirty="0"/>
          </a:p>
        </p:txBody>
      </p:sp>
    </p:spTree>
    <p:extLst>
      <p:ext uri="{BB962C8B-B14F-4D97-AF65-F5344CB8AC3E}">
        <p14:creationId xmlns:p14="http://schemas.microsoft.com/office/powerpoint/2010/main" val="227562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p:txBody>
          <a:bodyPr>
            <a:normAutofit/>
          </a:bodyPr>
          <a:lstStyle/>
          <a:p>
            <a:r>
              <a:rPr lang="en-GB" sz="2800"/>
              <a:t>Project Definition</a:t>
            </a:r>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4495800"/>
          </a:xfrm>
        </p:spPr>
        <p:txBody>
          <a:bodyPr>
            <a:normAutofit fontScale="92500" lnSpcReduction="10000"/>
          </a:bodyPr>
          <a:lstStyle/>
          <a:p>
            <a:pPr lvl="0" algn="just"/>
            <a:r>
              <a:rPr lang="en-US" b="1" dirty="0"/>
              <a:t>A faculty project</a:t>
            </a:r>
            <a:r>
              <a:rPr lang="en-US" dirty="0"/>
              <a:t> is a project addressing a theme involving </a:t>
            </a:r>
            <a:r>
              <a:rPr lang="en-US" u="sng" dirty="0"/>
              <a:t>fields of the given faculty</a:t>
            </a:r>
            <a:r>
              <a:rPr lang="en-US" dirty="0"/>
              <a:t> with a research team primarily consisting of academic staff and students of the given faculty.</a:t>
            </a:r>
            <a:r>
              <a:rPr lang="en-GB" dirty="0"/>
              <a:t> </a:t>
            </a:r>
            <a:r>
              <a:rPr lang="en-GB" i="1" dirty="0"/>
              <a:t>(</a:t>
            </a:r>
            <a:r>
              <a:rPr lang="en-GB" sz="2400" i="1" dirty="0"/>
              <a:t>the team may also include representatives of other faculties if this is essential for the project).</a:t>
            </a:r>
          </a:p>
          <a:p>
            <a:pPr marL="457200" lvl="1" indent="0">
              <a:buNone/>
            </a:pPr>
            <a:endParaRPr lang="en-GB" dirty="0"/>
          </a:p>
          <a:p>
            <a:pPr lvl="0" algn="just"/>
            <a:r>
              <a:rPr lang="en-GB" dirty="0"/>
              <a:t>A project is considered to be </a:t>
            </a:r>
            <a:r>
              <a:rPr lang="en-GB" b="1" dirty="0"/>
              <a:t>an inter-faculty project </a:t>
            </a:r>
            <a:r>
              <a:rPr lang="en-GB" dirty="0"/>
              <a:t>if it addresses an </a:t>
            </a:r>
            <a:r>
              <a:rPr lang="en-GB" u="sng" dirty="0"/>
              <a:t>interdisciplinary</a:t>
            </a:r>
            <a:r>
              <a:rPr lang="en-GB" dirty="0"/>
              <a:t> </a:t>
            </a:r>
            <a:r>
              <a:rPr lang="cs-CZ" dirty="0" err="1"/>
              <a:t>theme</a:t>
            </a:r>
            <a:r>
              <a:rPr lang="en-GB" dirty="0"/>
              <a:t> </a:t>
            </a:r>
            <a:r>
              <a:rPr lang="en-GB"/>
              <a:t>involving </a:t>
            </a:r>
            <a:r>
              <a:rPr lang="cs-CZ"/>
              <a:t>fields</a:t>
            </a:r>
            <a:r>
              <a:rPr lang="en-GB" dirty="0"/>
              <a:t> of different faculties. The project must be designed in such a way that at least two different disciplines are linked through the research topic, aiming at comprehensive research. At least 80 % of the funds requested for this project must be divided equally between at least two faculties of VSE. </a:t>
            </a:r>
          </a:p>
          <a:p>
            <a:endParaRPr lang="en-GB" dirty="0"/>
          </a:p>
        </p:txBody>
      </p:sp>
    </p:spTree>
    <p:extLst>
      <p:ext uri="{BB962C8B-B14F-4D97-AF65-F5344CB8AC3E}">
        <p14:creationId xmlns:p14="http://schemas.microsoft.com/office/powerpoint/2010/main" val="5748778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a:xfrm>
            <a:off x="838200" y="1100016"/>
            <a:ext cx="10902696" cy="689952"/>
          </a:xfrm>
        </p:spPr>
        <p:txBody>
          <a:bodyPr>
            <a:noAutofit/>
          </a:bodyPr>
          <a:lstStyle/>
          <a:p>
            <a:r>
              <a:rPr lang="en-US" sz="2800" dirty="0"/>
              <a:t>Application</a:t>
            </a:r>
            <a:endParaRPr lang="en-GB" sz="2800" dirty="0"/>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4495800"/>
          </a:xfrm>
        </p:spPr>
        <p:txBody>
          <a:bodyPr>
            <a:normAutofit fontScale="85000" lnSpcReduction="20000"/>
          </a:bodyPr>
          <a:lstStyle/>
          <a:p>
            <a:r>
              <a:rPr lang="en-GB" b="1" dirty="0"/>
              <a:t>Team composition </a:t>
            </a:r>
          </a:p>
          <a:p>
            <a:pPr marL="0" indent="0">
              <a:buNone/>
            </a:pPr>
            <a:r>
              <a:rPr lang="en-GB" b="1" dirty="0"/>
              <a:t>   </a:t>
            </a:r>
            <a:r>
              <a:rPr lang="en-GB" dirty="0"/>
              <a:t>If the project proposer is</a:t>
            </a:r>
          </a:p>
          <a:p>
            <a:pPr lvl="1" algn="just"/>
            <a:r>
              <a:rPr lang="en-GB" b="1" dirty="0"/>
              <a:t>doctoral student – </a:t>
            </a:r>
            <a:r>
              <a:rPr lang="en-GB" dirty="0"/>
              <a:t> the proposer’s supervisor (</a:t>
            </a:r>
            <a:r>
              <a:rPr lang="en-GB" i="1" dirty="0"/>
              <a:t>research project guarantor</a:t>
            </a:r>
            <a:r>
              <a:rPr lang="en-GB" dirty="0"/>
              <a:t>) is always a research team member, the application includes the supervisor’s workload (hours/year) </a:t>
            </a:r>
          </a:p>
          <a:p>
            <a:pPr lvl="1" algn="just"/>
            <a:r>
              <a:rPr lang="en-GB" b="1" dirty="0"/>
              <a:t>academic worker - </a:t>
            </a:r>
            <a:r>
              <a:rPr lang="en-GB" dirty="0"/>
              <a:t>the research team must consist of students of a master’s or doctoral study programme at VSE.</a:t>
            </a:r>
          </a:p>
          <a:p>
            <a:pPr marL="457200" lvl="1" indent="0">
              <a:buNone/>
            </a:pPr>
            <a:endParaRPr lang="en-GB" dirty="0"/>
          </a:p>
          <a:p>
            <a:pPr algn="just"/>
            <a:r>
              <a:rPr lang="en-GB" sz="2400" b="1" dirty="0"/>
              <a:t>The number of students of doctoral and master´s study programmes in a research team is at least equal to the number of other members of the research team. </a:t>
            </a:r>
            <a:endParaRPr lang="en-GB" dirty="0"/>
          </a:p>
          <a:p>
            <a:pPr marL="0" indent="0" algn="just">
              <a:buNone/>
            </a:pPr>
            <a:r>
              <a:rPr lang="en-GB" sz="1400" i="1" u="sng" dirty="0"/>
              <a:t>Recommendation for doctoral students</a:t>
            </a:r>
            <a:r>
              <a:rPr lang="en-GB" sz="1400" i="1" dirty="0"/>
              <a:t>: another doctoral student in the team in case the principal research cannot continue in the project</a:t>
            </a:r>
          </a:p>
          <a:p>
            <a:pPr marL="0" indent="0" algn="just">
              <a:buNone/>
            </a:pPr>
            <a:r>
              <a:rPr lang="en-GB" sz="1400" i="1" u="sng" dirty="0"/>
              <a:t>Recommendation for academic workers:</a:t>
            </a:r>
            <a:r>
              <a:rPr lang="en-GB" sz="1400" i="1" dirty="0"/>
              <a:t> more students than academic workers in the team  </a:t>
            </a:r>
          </a:p>
          <a:p>
            <a:pPr marL="0" indent="0" algn="just">
              <a:buNone/>
            </a:pPr>
            <a:endParaRPr lang="en-GB" sz="1400" i="1" dirty="0"/>
          </a:p>
          <a:p>
            <a:pPr marL="0" indent="0" algn="just">
              <a:buNone/>
            </a:pPr>
            <a:r>
              <a:rPr lang="en-GB" sz="1400" i="1" dirty="0"/>
              <a:t>In the event that the principal researcher is not able to continue in the project, the co-researcher fulfilling the IGC conditions becomes the principal researcher, otherwise the project is terminated. </a:t>
            </a:r>
          </a:p>
          <a:p>
            <a:endParaRPr lang="en-GB" dirty="0"/>
          </a:p>
        </p:txBody>
      </p:sp>
    </p:spTree>
    <p:extLst>
      <p:ext uri="{BB962C8B-B14F-4D97-AF65-F5344CB8AC3E}">
        <p14:creationId xmlns:p14="http://schemas.microsoft.com/office/powerpoint/2010/main" val="1618868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Nadpis 7">
            <a:extLst>
              <a:ext uri="{FF2B5EF4-FFF2-40B4-BE49-F238E27FC236}">
                <a16:creationId xmlns:a16="http://schemas.microsoft.com/office/drawing/2014/main" id="{39531A38-F33D-4087-B203-BBF3E0944EAA}"/>
              </a:ext>
            </a:extLst>
          </p:cNvPr>
          <p:cNvSpPr>
            <a:spLocks noGrp="1"/>
          </p:cNvSpPr>
          <p:nvPr>
            <p:ph type="title"/>
          </p:nvPr>
        </p:nvSpPr>
        <p:spPr>
          <a:xfrm>
            <a:off x="838200" y="1100016"/>
            <a:ext cx="10817352" cy="689952"/>
          </a:xfrm>
        </p:spPr>
        <p:txBody>
          <a:bodyPr>
            <a:noAutofit/>
          </a:bodyPr>
          <a:lstStyle/>
          <a:p>
            <a:r>
              <a:rPr lang="en-US" sz="2800" dirty="0"/>
              <a:t>Application</a:t>
            </a:r>
            <a:endParaRPr lang="cs-CZ" sz="2800" dirty="0"/>
          </a:p>
        </p:txBody>
      </p:sp>
      <p:sp>
        <p:nvSpPr>
          <p:cNvPr id="9" name="Zástupný obsah 8">
            <a:extLst>
              <a:ext uri="{FF2B5EF4-FFF2-40B4-BE49-F238E27FC236}">
                <a16:creationId xmlns:a16="http://schemas.microsoft.com/office/drawing/2014/main" id="{1570A1D5-4BE6-4BF1-AA6A-C4CD9C206F71}"/>
              </a:ext>
            </a:extLst>
          </p:cNvPr>
          <p:cNvSpPr>
            <a:spLocks noGrp="1"/>
          </p:cNvSpPr>
          <p:nvPr>
            <p:ph idx="1"/>
          </p:nvPr>
        </p:nvSpPr>
        <p:spPr>
          <a:xfrm>
            <a:off x="838200" y="1895476"/>
            <a:ext cx="10415954" cy="4495800"/>
          </a:xfrm>
        </p:spPr>
        <p:txBody>
          <a:bodyPr>
            <a:normAutofit fontScale="55000" lnSpcReduction="20000"/>
          </a:bodyPr>
          <a:lstStyle/>
          <a:p>
            <a:pPr marL="0" indent="0" algn="just">
              <a:buNone/>
            </a:pPr>
            <a:r>
              <a:rPr lang="en-GB" altLang="cs-CZ" sz="3300" b="1" dirty="0"/>
              <a:t>Budget preparation</a:t>
            </a:r>
          </a:p>
          <a:p>
            <a:pPr marL="0" indent="0" algn="just">
              <a:buNone/>
            </a:pPr>
            <a:endParaRPr lang="en-GB" altLang="cs-CZ" b="1" dirty="0"/>
          </a:p>
          <a:p>
            <a:pPr marL="0" indent="0" algn="just">
              <a:buNone/>
            </a:pPr>
            <a:r>
              <a:rPr lang="en-GB" dirty="0"/>
              <a:t>The grant can cover:</a:t>
            </a:r>
          </a:p>
          <a:p>
            <a:pPr algn="just"/>
            <a:r>
              <a:rPr lang="en-GB" dirty="0"/>
              <a:t>wage costs, scholarships of students </a:t>
            </a:r>
            <a:r>
              <a:rPr lang="en-GB" sz="2400" dirty="0"/>
              <a:t>(recommended rate for scholarship</a:t>
            </a:r>
            <a:r>
              <a:rPr lang="cs-CZ" sz="2400" dirty="0"/>
              <a:t>: </a:t>
            </a:r>
            <a:r>
              <a:rPr lang="en-GB" sz="2400" dirty="0"/>
              <a:t>DS </a:t>
            </a:r>
            <a:r>
              <a:rPr lang="cs-CZ" sz="2400" dirty="0"/>
              <a:t>200 CZK/</a:t>
            </a:r>
            <a:r>
              <a:rPr lang="cs-CZ" sz="2400" dirty="0" err="1"/>
              <a:t>hour</a:t>
            </a:r>
            <a:r>
              <a:rPr lang="cs-CZ" sz="2400" dirty="0"/>
              <a:t> </a:t>
            </a:r>
            <a:r>
              <a:rPr lang="en-GB" sz="2400" dirty="0"/>
              <a:t>and MS 150 CZK/hour), </a:t>
            </a:r>
          </a:p>
          <a:p>
            <a:pPr algn="just"/>
            <a:r>
              <a:rPr lang="en-GB" dirty="0"/>
              <a:t>social and health insurance ,</a:t>
            </a:r>
          </a:p>
          <a:p>
            <a:pPr algn="just"/>
            <a:r>
              <a:rPr lang="en-GB" dirty="0"/>
              <a:t>material costs (material, assets, books, software-material, etc.),</a:t>
            </a:r>
          </a:p>
          <a:p>
            <a:pPr algn="just"/>
            <a:r>
              <a:rPr lang="en-GB" dirty="0"/>
              <a:t>costs for services (contracts, consultations, consultancy, book borrowing, publication and editing costs, software-services, national conference registration fees, etc.),</a:t>
            </a:r>
          </a:p>
          <a:p>
            <a:pPr algn="just"/>
            <a:r>
              <a:rPr lang="en-GB" dirty="0"/>
              <a:t>travel costs directly associated with the project,</a:t>
            </a:r>
          </a:p>
          <a:p>
            <a:pPr algn="just"/>
            <a:r>
              <a:rPr lang="en-GB" dirty="0"/>
              <a:t>other labour costs based on the agreement to complete a job </a:t>
            </a:r>
            <a:r>
              <a:rPr lang="cs-CZ" dirty="0"/>
              <a:t>(DPP) </a:t>
            </a:r>
            <a:r>
              <a:rPr lang="en-GB" dirty="0"/>
              <a:t>for team members.</a:t>
            </a:r>
            <a:r>
              <a:rPr lang="en-GB" i="1" u="sng" dirty="0"/>
              <a:t>. Agreements for activities only if such activities are not part of the researcher’s job description, to be used only exceptionally. </a:t>
            </a:r>
          </a:p>
          <a:p>
            <a:pPr algn="just"/>
            <a:r>
              <a:rPr lang="en-GB" dirty="0"/>
              <a:t>indirect costs (15 % of the total amount for the project).</a:t>
            </a:r>
          </a:p>
          <a:p>
            <a:endParaRPr lang="en-GB" dirty="0"/>
          </a:p>
          <a:p>
            <a:pPr marL="0" indent="0">
              <a:buNone/>
            </a:pPr>
            <a:r>
              <a:rPr lang="en-GB" b="1" i="1" dirty="0"/>
              <a:t>Note: </a:t>
            </a:r>
            <a:r>
              <a:rPr lang="en-GB" i="1" dirty="0"/>
              <a:t>The adequacy of financial requirements will be evaluated in terms of available financial resources for the specific research.</a:t>
            </a:r>
            <a:endParaRPr lang="en-GB" dirty="0"/>
          </a:p>
        </p:txBody>
      </p:sp>
    </p:spTree>
    <p:extLst>
      <p:ext uri="{BB962C8B-B14F-4D97-AF65-F5344CB8AC3E}">
        <p14:creationId xmlns:p14="http://schemas.microsoft.com/office/powerpoint/2010/main" val="22184550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pening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SE_EN_16_9.potx" id="{4C083A09-B0EF-41DB-914F-2D932970732C}" vid="{DF409F66-A987-4541-8A3D-4543F0357DB1}"/>
    </a:ext>
  </a:extLst>
</a:theme>
</file>

<file path=ppt/theme/theme2.xml><?xml version="1.0" encoding="utf-8"?>
<a:theme xmlns:a="http://schemas.openxmlformats.org/drawingml/2006/main" name="Subtitle / final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SE_EN_16_9.potx" id="{4C083A09-B0EF-41DB-914F-2D932970732C}" vid="{919CDC2E-E89F-423B-9CE3-18ACF6A1F027}"/>
    </a:ext>
  </a:extLst>
</a:theme>
</file>

<file path=ppt/theme/theme3.xml><?xml version="1.0" encoding="utf-8"?>
<a:theme xmlns:a="http://schemas.openxmlformats.org/drawingml/2006/main" name="Normal slid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SE_EN_16_9.potx" id="{4C083A09-B0EF-41DB-914F-2D932970732C}" vid="{E3D4EF9B-E2F8-4D0A-9DD8-DBDFD0166BF3}"/>
    </a:ext>
  </a:extLst>
</a:theme>
</file>

<file path=ppt/theme/theme4.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 ma:contentTypeID="0x010100C243EAF4E3803A4988A3F359D0AF77FE" ma:contentTypeVersion="11" ma:contentTypeDescription="Vytvoří nový dokument" ma:contentTypeScope="" ma:versionID="2936b440098db8868c362aaced74bc3b">
  <xsd:schema xmlns:xsd="http://www.w3.org/2001/XMLSchema" xmlns:xs="http://www.w3.org/2001/XMLSchema" xmlns:p="http://schemas.microsoft.com/office/2006/metadata/properties" xmlns:ns3="5bb92c2a-a9a8-4dc7-91bc-0c873f60d125" targetNamespace="http://schemas.microsoft.com/office/2006/metadata/properties" ma:root="true" ma:fieldsID="d44cb5cdfd5917ab6f48fa067838539a" ns3:_="">
    <xsd:import namespace="5bb92c2a-a9a8-4dc7-91bc-0c873f60d125"/>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b92c2a-a9a8-4dc7-91bc-0c873f60d12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B69ECDF-B4DB-4744-9A9A-812BE1C6E521}">
  <ds:schemaRef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purl.org/dc/terms/"/>
    <ds:schemaRef ds:uri="5bb92c2a-a9a8-4dc7-91bc-0c873f60d125"/>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99F3E62B-F1DD-42E6-A430-3B0ABCDB3792}">
  <ds:schemaRefs>
    <ds:schemaRef ds:uri="http://schemas.microsoft.com/sharepoint/v3/contenttype/forms"/>
  </ds:schemaRefs>
</ds:datastoreItem>
</file>

<file path=customXml/itemProps3.xml><?xml version="1.0" encoding="utf-8"?>
<ds:datastoreItem xmlns:ds="http://schemas.openxmlformats.org/officeDocument/2006/customXml" ds:itemID="{8AB9F042-4E83-41B6-9CF0-60A9871FF73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b92c2a-a9a8-4dc7-91bc-0c873f60d12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VSE_EN_16_9</Template>
  <TotalTime>602</TotalTime>
  <Words>1387</Words>
  <Application>Microsoft Office PowerPoint</Application>
  <PresentationFormat>Širokoúhlá obrazovka</PresentationFormat>
  <Paragraphs>128</Paragraphs>
  <Slides>16</Slides>
  <Notes>0</Notes>
  <HiddenSlides>0</HiddenSlides>
  <MMClips>0</MMClips>
  <ScaleCrop>false</ScaleCrop>
  <HeadingPairs>
    <vt:vector size="6" baseType="variant">
      <vt:variant>
        <vt:lpstr>Použitá písma</vt:lpstr>
      </vt:variant>
      <vt:variant>
        <vt:i4>4</vt:i4>
      </vt:variant>
      <vt:variant>
        <vt:lpstr>Motiv</vt:lpstr>
      </vt:variant>
      <vt:variant>
        <vt:i4>3</vt:i4>
      </vt:variant>
      <vt:variant>
        <vt:lpstr>Nadpisy snímků</vt:lpstr>
      </vt:variant>
      <vt:variant>
        <vt:i4>16</vt:i4>
      </vt:variant>
    </vt:vector>
  </HeadingPairs>
  <TitlesOfParts>
    <vt:vector size="23" baseType="lpstr">
      <vt:lpstr>Arial</vt:lpstr>
      <vt:lpstr>Calibri</vt:lpstr>
      <vt:lpstr>Times New Roman</vt:lpstr>
      <vt:lpstr>Trebuchet MS</vt:lpstr>
      <vt:lpstr>Opening slide</vt:lpstr>
      <vt:lpstr>Subtitle / final slide</vt:lpstr>
      <vt:lpstr>Normal slide</vt:lpstr>
      <vt:lpstr>2024 Internal Grant Competition</vt:lpstr>
      <vt:lpstr>IGC 2024</vt:lpstr>
      <vt:lpstr>Principles of IGC (valid for projects started in 2024)</vt:lpstr>
      <vt:lpstr>IGC 2024</vt:lpstr>
      <vt:lpstr>Application</vt:lpstr>
      <vt:lpstr>Project Type</vt:lpstr>
      <vt:lpstr>Project Definition</vt:lpstr>
      <vt:lpstr>Application</vt:lpstr>
      <vt:lpstr>Application</vt:lpstr>
      <vt:lpstr>Application </vt:lpstr>
      <vt:lpstr>Application</vt:lpstr>
      <vt:lpstr>Application Submission</vt:lpstr>
      <vt:lpstr>Sanctions in case the project was evaluated "unfulfilled"</vt:lpstr>
      <vt:lpstr>Projects Approved for Funding </vt:lpstr>
      <vt:lpstr>IGC 2024</vt:lpstr>
      <vt:lpstr>Thank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Lorem ipsum dolor sit amet, consectetuer adipiscing elit. Etiam commodo dui eget wisi.</dc:title>
  <dc:creator>Soňa Macurová</dc:creator>
  <cp:lastModifiedBy>Soňa Macurová</cp:lastModifiedBy>
  <cp:revision>33</cp:revision>
  <dcterms:created xsi:type="dcterms:W3CDTF">2022-08-22T08:50:41Z</dcterms:created>
  <dcterms:modified xsi:type="dcterms:W3CDTF">2023-10-18T12:32:38Z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0x010100C243EAF4E3803A4988A3F359D0AF77FE</vt:lpwstr>
  </property>
</Properties>
</file>